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359" r:id="rId5"/>
    <p:sldId id="360" r:id="rId6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D5C117F-7B42-4C34-BC36-A65DD74BDE30}">
          <p14:sldIdLst>
            <p14:sldId id="359"/>
            <p14:sldId id="3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90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A89E"/>
    <a:srgbClr val="00695C"/>
    <a:srgbClr val="002B5D"/>
    <a:srgbClr val="D32314"/>
    <a:srgbClr val="57B0E4"/>
    <a:srgbClr val="369EDD"/>
    <a:srgbClr val="FF99FF"/>
    <a:srgbClr val="F2672A"/>
    <a:srgbClr val="3F4855"/>
    <a:srgbClr val="9DC7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D35791C-5E54-2846-B2BE-4A4FC0724A6C}" v="114" dt="2024-08-09T04:18:45.98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43"/>
  </p:normalViewPr>
  <p:slideViewPr>
    <p:cSldViewPr snapToGrid="0">
      <p:cViewPr varScale="1">
        <p:scale>
          <a:sx n="95" d="100"/>
          <a:sy n="95" d="100"/>
        </p:scale>
        <p:origin x="200" y="888"/>
      </p:cViewPr>
      <p:guideLst>
        <p:guide orient="horz" pos="2183"/>
        <p:guide pos="390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fiye Assaly" userId="S::safiye@tkcp.org.au::b4172f02-5d64-4d47-bb88-e0856c31f9c2" providerId="AD" clId="Web-{126AE9CA-49D2-3B11-29D4-5E9FD23402EE}"/>
    <pc:docChg chg="modSld">
      <pc:chgData name="Safiye Assaly" userId="S::safiye@tkcp.org.au::b4172f02-5d64-4d47-bb88-e0856c31f9c2" providerId="AD" clId="Web-{126AE9CA-49D2-3B11-29D4-5E9FD23402EE}" dt="2024-08-09T04:14:44.022" v="4" actId="20577"/>
      <pc:docMkLst>
        <pc:docMk/>
      </pc:docMkLst>
      <pc:sldChg chg="modSp">
        <pc:chgData name="Safiye Assaly" userId="S::safiye@tkcp.org.au::b4172f02-5d64-4d47-bb88-e0856c31f9c2" providerId="AD" clId="Web-{126AE9CA-49D2-3B11-29D4-5E9FD23402EE}" dt="2024-08-09T04:14:44.022" v="4" actId="20577"/>
        <pc:sldMkLst>
          <pc:docMk/>
          <pc:sldMk cId="4268147097" sldId="359"/>
        </pc:sldMkLst>
        <pc:spChg chg="mod">
          <ac:chgData name="Safiye Assaly" userId="S::safiye@tkcp.org.au::b4172f02-5d64-4d47-bb88-e0856c31f9c2" providerId="AD" clId="Web-{126AE9CA-49D2-3B11-29D4-5E9FD23402EE}" dt="2024-08-09T04:14:44.022" v="4" actId="20577"/>
          <ac:spMkLst>
            <pc:docMk/>
            <pc:sldMk cId="4268147097" sldId="359"/>
            <ac:spMk id="2" creationId="{621810BB-0E9B-B5FC-3B92-DC7AEB7D426B}"/>
          </ac:spMkLst>
        </pc:spChg>
      </pc:sldChg>
    </pc:docChg>
  </pc:docChgLst>
  <pc:docChgLst>
    <pc:chgData name="Safiye Assaly" userId="b4172f02-5d64-4d47-bb88-e0856c31f9c2" providerId="ADAL" clId="{AD35791C-5E54-2846-B2BE-4A4FC0724A6C}"/>
    <pc:docChg chg="undo custSel addSld delSld modSld modMainMaster modSection">
      <pc:chgData name="Safiye Assaly" userId="b4172f02-5d64-4d47-bb88-e0856c31f9c2" providerId="ADAL" clId="{AD35791C-5E54-2846-B2BE-4A4FC0724A6C}" dt="2024-08-12T03:33:08.902" v="268" actId="700"/>
      <pc:docMkLst>
        <pc:docMk/>
      </pc:docMkLst>
      <pc:sldChg chg="del">
        <pc:chgData name="Safiye Assaly" userId="b4172f02-5d64-4d47-bb88-e0856c31f9c2" providerId="ADAL" clId="{AD35791C-5E54-2846-B2BE-4A4FC0724A6C}" dt="2024-08-09T04:05:33.758" v="146" actId="2696"/>
        <pc:sldMkLst>
          <pc:docMk/>
          <pc:sldMk cId="407328176" sldId="256"/>
        </pc:sldMkLst>
      </pc:sldChg>
      <pc:sldChg chg="del">
        <pc:chgData name="Safiye Assaly" userId="b4172f02-5d64-4d47-bb88-e0856c31f9c2" providerId="ADAL" clId="{AD35791C-5E54-2846-B2BE-4A4FC0724A6C}" dt="2024-08-09T04:05:33.771" v="153" actId="2696"/>
        <pc:sldMkLst>
          <pc:docMk/>
          <pc:sldMk cId="1451084030" sldId="286"/>
        </pc:sldMkLst>
      </pc:sldChg>
      <pc:sldChg chg="del">
        <pc:chgData name="Safiye Assaly" userId="b4172f02-5d64-4d47-bb88-e0856c31f9c2" providerId="ADAL" clId="{AD35791C-5E54-2846-B2BE-4A4FC0724A6C}" dt="2024-08-09T04:05:33.772" v="155" actId="2696"/>
        <pc:sldMkLst>
          <pc:docMk/>
          <pc:sldMk cId="614527433" sldId="294"/>
        </pc:sldMkLst>
      </pc:sldChg>
      <pc:sldChg chg="modSp del mod">
        <pc:chgData name="Safiye Assaly" userId="b4172f02-5d64-4d47-bb88-e0856c31f9c2" providerId="ADAL" clId="{AD35791C-5E54-2846-B2BE-4A4FC0724A6C}" dt="2024-08-09T04:05:33.784" v="165" actId="2696"/>
        <pc:sldMkLst>
          <pc:docMk/>
          <pc:sldMk cId="1919078553" sldId="299"/>
        </pc:sldMkLst>
        <pc:picChg chg="mod">
          <ac:chgData name="Safiye Assaly" userId="b4172f02-5d64-4d47-bb88-e0856c31f9c2" providerId="ADAL" clId="{AD35791C-5E54-2846-B2BE-4A4FC0724A6C}" dt="2024-08-09T03:44:43.049" v="117" actId="1076"/>
          <ac:picMkLst>
            <pc:docMk/>
            <pc:sldMk cId="1919078553" sldId="299"/>
            <ac:picMk id="5" creationId="{B360CC7C-CABA-DF89-0700-CCDB1CE90983}"/>
          </ac:picMkLst>
        </pc:picChg>
        <pc:picChg chg="mod">
          <ac:chgData name="Safiye Assaly" userId="b4172f02-5d64-4d47-bb88-e0856c31f9c2" providerId="ADAL" clId="{AD35791C-5E54-2846-B2BE-4A4FC0724A6C}" dt="2024-08-09T03:44:39.122" v="115" actId="1076"/>
          <ac:picMkLst>
            <pc:docMk/>
            <pc:sldMk cId="1919078553" sldId="299"/>
            <ac:picMk id="11" creationId="{10FA6AD2-3B5E-4A60-7129-90DC6FFF37B7}"/>
          </ac:picMkLst>
        </pc:picChg>
      </pc:sldChg>
      <pc:sldChg chg="addSp delSp modSp del mod modClrScheme chgLayout">
        <pc:chgData name="Safiye Assaly" userId="b4172f02-5d64-4d47-bb88-e0856c31f9c2" providerId="ADAL" clId="{AD35791C-5E54-2846-B2BE-4A4FC0724A6C}" dt="2024-08-09T04:05:33.778" v="160" actId="2696"/>
        <pc:sldMkLst>
          <pc:docMk/>
          <pc:sldMk cId="2235055985" sldId="303"/>
        </pc:sldMkLst>
        <pc:spChg chg="add del mod ord">
          <ac:chgData name="Safiye Assaly" userId="b4172f02-5d64-4d47-bb88-e0856c31f9c2" providerId="ADAL" clId="{AD35791C-5E54-2846-B2BE-4A4FC0724A6C}" dt="2024-08-09T03:57:26.231" v="126" actId="700"/>
          <ac:spMkLst>
            <pc:docMk/>
            <pc:sldMk cId="2235055985" sldId="303"/>
            <ac:spMk id="5" creationId="{76CB3620-A6CD-7EEA-D355-0738274A59E5}"/>
          </ac:spMkLst>
        </pc:spChg>
        <pc:spChg chg="mod ord">
          <ac:chgData name="Safiye Assaly" userId="b4172f02-5d64-4d47-bb88-e0856c31f9c2" providerId="ADAL" clId="{AD35791C-5E54-2846-B2BE-4A4FC0724A6C}" dt="2024-08-09T03:57:26.231" v="126" actId="700"/>
          <ac:spMkLst>
            <pc:docMk/>
            <pc:sldMk cId="2235055985" sldId="303"/>
            <ac:spMk id="7" creationId="{72C4EF86-4BF4-A849-8051-1E3B548DBD02}"/>
          </ac:spMkLst>
        </pc:spChg>
        <pc:spChg chg="add del">
          <ac:chgData name="Safiye Assaly" userId="b4172f02-5d64-4d47-bb88-e0856c31f9c2" providerId="ADAL" clId="{AD35791C-5E54-2846-B2BE-4A4FC0724A6C}" dt="2024-08-09T03:56:37.459" v="124" actId="21"/>
          <ac:spMkLst>
            <pc:docMk/>
            <pc:sldMk cId="2235055985" sldId="303"/>
            <ac:spMk id="9" creationId="{975E1BF6-4946-B5DC-61F5-91BA7D3B8AA8}"/>
          </ac:spMkLst>
        </pc:spChg>
        <pc:spChg chg="add del">
          <ac:chgData name="Safiye Assaly" userId="b4172f02-5d64-4d47-bb88-e0856c31f9c2" providerId="ADAL" clId="{AD35791C-5E54-2846-B2BE-4A4FC0724A6C}" dt="2024-08-09T03:56:37.459" v="124" actId="21"/>
          <ac:spMkLst>
            <pc:docMk/>
            <pc:sldMk cId="2235055985" sldId="303"/>
            <ac:spMk id="10" creationId="{F8BACF1C-DC63-328D-8634-513E34FB42B1}"/>
          </ac:spMkLst>
        </pc:spChg>
        <pc:spChg chg="add del mod ord">
          <ac:chgData name="Safiye Assaly" userId="b4172f02-5d64-4d47-bb88-e0856c31f9c2" providerId="ADAL" clId="{AD35791C-5E54-2846-B2BE-4A4FC0724A6C}" dt="2024-08-09T03:57:26.231" v="126" actId="700"/>
          <ac:spMkLst>
            <pc:docMk/>
            <pc:sldMk cId="2235055985" sldId="303"/>
            <ac:spMk id="11" creationId="{789FE8A3-20FA-9694-25A0-46346B4C41FC}"/>
          </ac:spMkLst>
        </pc:spChg>
        <pc:spChg chg="add mod ord">
          <ac:chgData name="Safiye Assaly" userId="b4172f02-5d64-4d47-bb88-e0856c31f9c2" providerId="ADAL" clId="{AD35791C-5E54-2846-B2BE-4A4FC0724A6C}" dt="2024-08-09T03:57:26.231" v="126" actId="700"/>
          <ac:spMkLst>
            <pc:docMk/>
            <pc:sldMk cId="2235055985" sldId="303"/>
            <ac:spMk id="12" creationId="{7715F62D-4704-810B-FF46-866C086D6598}"/>
          </ac:spMkLst>
        </pc:spChg>
        <pc:graphicFrameChg chg="add del mod">
          <ac:chgData name="Safiye Assaly" userId="b4172f02-5d64-4d47-bb88-e0856c31f9c2" providerId="ADAL" clId="{AD35791C-5E54-2846-B2BE-4A4FC0724A6C}" dt="2024-08-09T04:05:26.507" v="144" actId="20577"/>
          <ac:graphicFrameMkLst>
            <pc:docMk/>
            <pc:sldMk cId="2235055985" sldId="303"/>
            <ac:graphicFrameMk id="2" creationId="{93B61E1E-C88C-3AA1-74C0-B12702D7F579}"/>
          </ac:graphicFrameMkLst>
        </pc:graphicFrameChg>
        <pc:picChg chg="add mod">
          <ac:chgData name="Safiye Assaly" userId="b4172f02-5d64-4d47-bb88-e0856c31f9c2" providerId="ADAL" clId="{AD35791C-5E54-2846-B2BE-4A4FC0724A6C}" dt="2024-08-09T03:45:23.050" v="118"/>
          <ac:picMkLst>
            <pc:docMk/>
            <pc:sldMk cId="2235055985" sldId="303"/>
            <ac:picMk id="3" creationId="{45112D3B-E871-79A5-8067-E45B4526D045}"/>
          </ac:picMkLst>
        </pc:picChg>
        <pc:picChg chg="add mod">
          <ac:chgData name="Safiye Assaly" userId="b4172f02-5d64-4d47-bb88-e0856c31f9c2" providerId="ADAL" clId="{AD35791C-5E54-2846-B2BE-4A4FC0724A6C}" dt="2024-08-09T03:45:24.674" v="119"/>
          <ac:picMkLst>
            <pc:docMk/>
            <pc:sldMk cId="2235055985" sldId="303"/>
            <ac:picMk id="4" creationId="{09DCB94E-D2AA-DD51-05EA-1715393E6503}"/>
          </ac:picMkLst>
        </pc:picChg>
      </pc:sldChg>
      <pc:sldChg chg="del">
        <pc:chgData name="Safiye Assaly" userId="b4172f02-5d64-4d47-bb88-e0856c31f9c2" providerId="ADAL" clId="{AD35791C-5E54-2846-B2BE-4A4FC0724A6C}" dt="2024-08-09T04:05:33.780" v="163" actId="2696"/>
        <pc:sldMkLst>
          <pc:docMk/>
          <pc:sldMk cId="2697898150" sldId="305"/>
        </pc:sldMkLst>
      </pc:sldChg>
      <pc:sldChg chg="modSp del mod">
        <pc:chgData name="Safiye Assaly" userId="b4172f02-5d64-4d47-bb88-e0856c31f9c2" providerId="ADAL" clId="{AD35791C-5E54-2846-B2BE-4A4FC0724A6C}" dt="2024-08-09T03:44:21.551" v="114" actId="2696"/>
        <pc:sldMkLst>
          <pc:docMk/>
          <pc:sldMk cId="1635801581" sldId="314"/>
        </pc:sldMkLst>
        <pc:spChg chg="mod">
          <ac:chgData name="Safiye Assaly" userId="b4172f02-5d64-4d47-bb88-e0856c31f9c2" providerId="ADAL" clId="{AD35791C-5E54-2846-B2BE-4A4FC0724A6C}" dt="2024-08-09T01:58:05.264" v="13" actId="20577"/>
          <ac:spMkLst>
            <pc:docMk/>
            <pc:sldMk cId="1635801581" sldId="314"/>
            <ac:spMk id="2" creationId="{260B0A67-C588-E815-F1E8-A843CB8D5D8A}"/>
          </ac:spMkLst>
        </pc:spChg>
        <pc:spChg chg="mod">
          <ac:chgData name="Safiye Assaly" userId="b4172f02-5d64-4d47-bb88-e0856c31f9c2" providerId="ADAL" clId="{AD35791C-5E54-2846-B2BE-4A4FC0724A6C}" dt="2024-08-09T01:58:19.345" v="25" actId="20577"/>
          <ac:spMkLst>
            <pc:docMk/>
            <pc:sldMk cId="1635801581" sldId="314"/>
            <ac:spMk id="3" creationId="{970FEDAD-3BBD-CA21-EB1F-FBF44C3445C4}"/>
          </ac:spMkLst>
        </pc:spChg>
      </pc:sldChg>
      <pc:sldChg chg="del">
        <pc:chgData name="Safiye Assaly" userId="b4172f02-5d64-4d47-bb88-e0856c31f9c2" providerId="ADAL" clId="{AD35791C-5E54-2846-B2BE-4A4FC0724A6C}" dt="2024-08-09T04:05:33.767" v="152" actId="2696"/>
        <pc:sldMkLst>
          <pc:docMk/>
          <pc:sldMk cId="1760153493" sldId="316"/>
        </pc:sldMkLst>
      </pc:sldChg>
      <pc:sldChg chg="del">
        <pc:chgData name="Safiye Assaly" userId="b4172f02-5d64-4d47-bb88-e0856c31f9c2" providerId="ADAL" clId="{AD35791C-5E54-2846-B2BE-4A4FC0724A6C}" dt="2024-08-09T04:05:33.773" v="156" actId="2696"/>
        <pc:sldMkLst>
          <pc:docMk/>
          <pc:sldMk cId="2831174459" sldId="320"/>
        </pc:sldMkLst>
      </pc:sldChg>
      <pc:sldChg chg="del">
        <pc:chgData name="Safiye Assaly" userId="b4172f02-5d64-4d47-bb88-e0856c31f9c2" providerId="ADAL" clId="{AD35791C-5E54-2846-B2BE-4A4FC0724A6C}" dt="2024-08-09T04:05:33.774" v="158" actId="2696"/>
        <pc:sldMkLst>
          <pc:docMk/>
          <pc:sldMk cId="2709531241" sldId="326"/>
        </pc:sldMkLst>
      </pc:sldChg>
      <pc:sldChg chg="del">
        <pc:chgData name="Safiye Assaly" userId="b4172f02-5d64-4d47-bb88-e0856c31f9c2" providerId="ADAL" clId="{AD35791C-5E54-2846-B2BE-4A4FC0724A6C}" dt="2024-08-09T04:05:33.750" v="145" actId="2696"/>
        <pc:sldMkLst>
          <pc:docMk/>
          <pc:sldMk cId="490874579" sldId="328"/>
        </pc:sldMkLst>
      </pc:sldChg>
      <pc:sldChg chg="del">
        <pc:chgData name="Safiye Assaly" userId="b4172f02-5d64-4d47-bb88-e0856c31f9c2" providerId="ADAL" clId="{AD35791C-5E54-2846-B2BE-4A4FC0724A6C}" dt="2024-08-09T04:05:33.766" v="151" actId="2696"/>
        <pc:sldMkLst>
          <pc:docMk/>
          <pc:sldMk cId="3724868697" sldId="329"/>
        </pc:sldMkLst>
      </pc:sldChg>
      <pc:sldChg chg="del">
        <pc:chgData name="Safiye Assaly" userId="b4172f02-5d64-4d47-bb88-e0856c31f9c2" providerId="ADAL" clId="{AD35791C-5E54-2846-B2BE-4A4FC0724A6C}" dt="2024-08-09T04:05:33.785" v="166" actId="2696"/>
        <pc:sldMkLst>
          <pc:docMk/>
          <pc:sldMk cId="3087884200" sldId="336"/>
        </pc:sldMkLst>
      </pc:sldChg>
      <pc:sldChg chg="del">
        <pc:chgData name="Safiye Assaly" userId="b4172f02-5d64-4d47-bb88-e0856c31f9c2" providerId="ADAL" clId="{AD35791C-5E54-2846-B2BE-4A4FC0724A6C}" dt="2024-08-09T04:05:33.776" v="159" actId="2696"/>
        <pc:sldMkLst>
          <pc:docMk/>
          <pc:sldMk cId="3189775366" sldId="337"/>
        </pc:sldMkLst>
      </pc:sldChg>
      <pc:sldChg chg="del">
        <pc:chgData name="Safiye Assaly" userId="b4172f02-5d64-4d47-bb88-e0856c31f9c2" providerId="ADAL" clId="{AD35791C-5E54-2846-B2BE-4A4FC0724A6C}" dt="2024-08-09T04:05:33.771" v="154" actId="2696"/>
        <pc:sldMkLst>
          <pc:docMk/>
          <pc:sldMk cId="719923820" sldId="342"/>
        </pc:sldMkLst>
      </pc:sldChg>
      <pc:sldChg chg="del">
        <pc:chgData name="Safiye Assaly" userId="b4172f02-5d64-4d47-bb88-e0856c31f9c2" providerId="ADAL" clId="{AD35791C-5E54-2846-B2BE-4A4FC0724A6C}" dt="2024-08-09T04:05:33.790" v="167" actId="2696"/>
        <pc:sldMkLst>
          <pc:docMk/>
          <pc:sldMk cId="486528397" sldId="345"/>
        </pc:sldMkLst>
      </pc:sldChg>
      <pc:sldChg chg="del">
        <pc:chgData name="Safiye Assaly" userId="b4172f02-5d64-4d47-bb88-e0856c31f9c2" providerId="ADAL" clId="{AD35791C-5E54-2846-B2BE-4A4FC0724A6C}" dt="2024-08-09T04:05:33.765" v="150" actId="2696"/>
        <pc:sldMkLst>
          <pc:docMk/>
          <pc:sldMk cId="1282407151" sldId="346"/>
        </pc:sldMkLst>
      </pc:sldChg>
      <pc:sldChg chg="del">
        <pc:chgData name="Safiye Assaly" userId="b4172f02-5d64-4d47-bb88-e0856c31f9c2" providerId="ADAL" clId="{AD35791C-5E54-2846-B2BE-4A4FC0724A6C}" dt="2024-08-09T04:05:33.779" v="162" actId="2696"/>
        <pc:sldMkLst>
          <pc:docMk/>
          <pc:sldMk cId="2370908259" sldId="347"/>
        </pc:sldMkLst>
      </pc:sldChg>
      <pc:sldChg chg="del">
        <pc:chgData name="Safiye Assaly" userId="b4172f02-5d64-4d47-bb88-e0856c31f9c2" providerId="ADAL" clId="{AD35791C-5E54-2846-B2BE-4A4FC0724A6C}" dt="2024-08-09T04:05:33.792" v="168" actId="2696"/>
        <pc:sldMkLst>
          <pc:docMk/>
          <pc:sldMk cId="388146952" sldId="348"/>
        </pc:sldMkLst>
      </pc:sldChg>
      <pc:sldChg chg="del">
        <pc:chgData name="Safiye Assaly" userId="b4172f02-5d64-4d47-bb88-e0856c31f9c2" providerId="ADAL" clId="{AD35791C-5E54-2846-B2BE-4A4FC0724A6C}" dt="2024-08-09T04:05:33.773" v="157" actId="2696"/>
        <pc:sldMkLst>
          <pc:docMk/>
          <pc:sldMk cId="3524669743" sldId="349"/>
        </pc:sldMkLst>
      </pc:sldChg>
      <pc:sldChg chg="del">
        <pc:chgData name="Safiye Assaly" userId="b4172f02-5d64-4d47-bb88-e0856c31f9c2" providerId="ADAL" clId="{AD35791C-5E54-2846-B2BE-4A4FC0724A6C}" dt="2024-08-09T04:05:33.758" v="147" actId="2696"/>
        <pc:sldMkLst>
          <pc:docMk/>
          <pc:sldMk cId="1689345677" sldId="354"/>
        </pc:sldMkLst>
      </pc:sldChg>
      <pc:sldChg chg="del">
        <pc:chgData name="Safiye Assaly" userId="b4172f02-5d64-4d47-bb88-e0856c31f9c2" providerId="ADAL" clId="{AD35791C-5E54-2846-B2BE-4A4FC0724A6C}" dt="2024-08-09T04:05:33.778" v="161" actId="2696"/>
        <pc:sldMkLst>
          <pc:docMk/>
          <pc:sldMk cId="4091358486" sldId="355"/>
        </pc:sldMkLst>
      </pc:sldChg>
      <pc:sldChg chg="del">
        <pc:chgData name="Safiye Assaly" userId="b4172f02-5d64-4d47-bb88-e0856c31f9c2" providerId="ADAL" clId="{AD35791C-5E54-2846-B2BE-4A4FC0724A6C}" dt="2024-08-09T04:05:33.781" v="164" actId="2696"/>
        <pc:sldMkLst>
          <pc:docMk/>
          <pc:sldMk cId="1825591086" sldId="356"/>
        </pc:sldMkLst>
      </pc:sldChg>
      <pc:sldChg chg="del">
        <pc:chgData name="Safiye Assaly" userId="b4172f02-5d64-4d47-bb88-e0856c31f9c2" providerId="ADAL" clId="{AD35791C-5E54-2846-B2BE-4A4FC0724A6C}" dt="2024-08-09T04:05:33.759" v="148" actId="2696"/>
        <pc:sldMkLst>
          <pc:docMk/>
          <pc:sldMk cId="2228584745" sldId="357"/>
        </pc:sldMkLst>
      </pc:sldChg>
      <pc:sldChg chg="del">
        <pc:chgData name="Safiye Assaly" userId="b4172f02-5d64-4d47-bb88-e0856c31f9c2" providerId="ADAL" clId="{AD35791C-5E54-2846-B2BE-4A4FC0724A6C}" dt="2024-08-09T04:05:33.760" v="149" actId="2696"/>
        <pc:sldMkLst>
          <pc:docMk/>
          <pc:sldMk cId="3065103853" sldId="358"/>
        </pc:sldMkLst>
      </pc:sldChg>
      <pc:sldChg chg="addSp delSp modSp new mod modClrScheme chgLayout">
        <pc:chgData name="Safiye Assaly" userId="b4172f02-5d64-4d47-bb88-e0856c31f9c2" providerId="ADAL" clId="{AD35791C-5E54-2846-B2BE-4A4FC0724A6C}" dt="2024-08-12T03:33:08.902" v="268" actId="700"/>
        <pc:sldMkLst>
          <pc:docMk/>
          <pc:sldMk cId="4268147097" sldId="359"/>
        </pc:sldMkLst>
        <pc:spChg chg="del mod ord">
          <ac:chgData name="Safiye Assaly" userId="b4172f02-5d64-4d47-bb88-e0856c31f9c2" providerId="ADAL" clId="{AD35791C-5E54-2846-B2BE-4A4FC0724A6C}" dt="2024-08-12T03:33:08.902" v="268" actId="700"/>
          <ac:spMkLst>
            <pc:docMk/>
            <pc:sldMk cId="4268147097" sldId="359"/>
            <ac:spMk id="2" creationId="{621810BB-0E9B-B5FC-3B92-DC7AEB7D426B}"/>
          </ac:spMkLst>
        </pc:spChg>
        <pc:spChg chg="del mod ord">
          <ac:chgData name="Safiye Assaly" userId="b4172f02-5d64-4d47-bb88-e0856c31f9c2" providerId="ADAL" clId="{AD35791C-5E54-2846-B2BE-4A4FC0724A6C}" dt="2024-08-12T03:33:08.902" v="268" actId="700"/>
          <ac:spMkLst>
            <pc:docMk/>
            <pc:sldMk cId="4268147097" sldId="359"/>
            <ac:spMk id="3" creationId="{C6D2407A-111C-367A-BE29-21717A27442B}"/>
          </ac:spMkLst>
        </pc:spChg>
        <pc:spChg chg="add mod ord">
          <ac:chgData name="Safiye Assaly" userId="b4172f02-5d64-4d47-bb88-e0856c31f9c2" providerId="ADAL" clId="{AD35791C-5E54-2846-B2BE-4A4FC0724A6C}" dt="2024-08-12T03:33:08.902" v="268" actId="700"/>
          <ac:spMkLst>
            <pc:docMk/>
            <pc:sldMk cId="4268147097" sldId="359"/>
            <ac:spMk id="4" creationId="{5F11C619-A732-53D1-4F0B-5B0ECB88BBD0}"/>
          </ac:spMkLst>
        </pc:spChg>
        <pc:spChg chg="add mod ord">
          <ac:chgData name="Safiye Assaly" userId="b4172f02-5d64-4d47-bb88-e0856c31f9c2" providerId="ADAL" clId="{AD35791C-5E54-2846-B2BE-4A4FC0724A6C}" dt="2024-08-12T03:33:08.902" v="268" actId="700"/>
          <ac:spMkLst>
            <pc:docMk/>
            <pc:sldMk cId="4268147097" sldId="359"/>
            <ac:spMk id="5" creationId="{13CCA0EB-4DE8-340F-9540-32B6C79C3B2D}"/>
          </ac:spMkLst>
        </pc:spChg>
      </pc:sldChg>
      <pc:sldMasterChg chg="addSp delSp modSp mod modSldLayout">
        <pc:chgData name="Safiye Assaly" userId="b4172f02-5d64-4d47-bb88-e0856c31f9c2" providerId="ADAL" clId="{AD35791C-5E54-2846-B2BE-4A4FC0724A6C}" dt="2024-08-09T04:18:45.984" v="267" actId="14100"/>
        <pc:sldMasterMkLst>
          <pc:docMk/>
          <pc:sldMasterMk cId="1595844261" sldId="2147483648"/>
        </pc:sldMasterMkLst>
        <pc:spChg chg="mod">
          <ac:chgData name="Safiye Assaly" userId="b4172f02-5d64-4d47-bb88-e0856c31f9c2" providerId="ADAL" clId="{AD35791C-5E54-2846-B2BE-4A4FC0724A6C}" dt="2024-08-09T04:16:50.285" v="257" actId="2711"/>
          <ac:spMkLst>
            <pc:docMk/>
            <pc:sldMasterMk cId="1595844261" sldId="2147483648"/>
            <ac:spMk id="2" creationId="{EA01D1F9-E3AA-4792-86CD-5E4346B0FA29}"/>
          </ac:spMkLst>
        </pc:spChg>
        <pc:spChg chg="mod">
          <ac:chgData name="Safiye Assaly" userId="b4172f02-5d64-4d47-bb88-e0856c31f9c2" providerId="ADAL" clId="{AD35791C-5E54-2846-B2BE-4A4FC0724A6C}" dt="2024-08-09T04:07:12.869" v="183" actId="20577"/>
          <ac:spMkLst>
            <pc:docMk/>
            <pc:sldMasterMk cId="1595844261" sldId="2147483648"/>
            <ac:spMk id="3" creationId="{A51C6AA1-0D70-4547-848C-64F3F339452D}"/>
          </ac:spMkLst>
        </pc:spChg>
        <pc:spChg chg="mod">
          <ac:chgData name="Safiye Assaly" userId="b4172f02-5d64-4d47-bb88-e0856c31f9c2" providerId="ADAL" clId="{AD35791C-5E54-2846-B2BE-4A4FC0724A6C}" dt="2024-08-09T03:25:23.907" v="93" actId="207"/>
          <ac:spMkLst>
            <pc:docMk/>
            <pc:sldMasterMk cId="1595844261" sldId="2147483648"/>
            <ac:spMk id="7" creationId="{C596A575-A54D-4D32-8D1F-B2B816A51132}"/>
          </ac:spMkLst>
        </pc:spChg>
        <pc:picChg chg="del">
          <ac:chgData name="Safiye Assaly" userId="b4172f02-5d64-4d47-bb88-e0856c31f9c2" providerId="ADAL" clId="{AD35791C-5E54-2846-B2BE-4A4FC0724A6C}" dt="2024-08-09T03:21:24.994" v="76" actId="478"/>
          <ac:picMkLst>
            <pc:docMk/>
            <pc:sldMasterMk cId="1595844261" sldId="2147483648"/>
            <ac:picMk id="8" creationId="{F17A871B-413E-4A36-99BC-6910120072FC}"/>
          </ac:picMkLst>
        </pc:picChg>
        <pc:picChg chg="del">
          <ac:chgData name="Safiye Assaly" userId="b4172f02-5d64-4d47-bb88-e0856c31f9c2" providerId="ADAL" clId="{AD35791C-5E54-2846-B2BE-4A4FC0724A6C}" dt="2024-08-09T03:21:24.994" v="76" actId="478"/>
          <ac:picMkLst>
            <pc:docMk/>
            <pc:sldMasterMk cId="1595844261" sldId="2147483648"/>
            <ac:picMk id="9" creationId="{02E5DDAE-650E-412A-B40C-8376130D6AD5}"/>
          </ac:picMkLst>
        </pc:picChg>
        <pc:picChg chg="add del">
          <ac:chgData name="Safiye Assaly" userId="b4172f02-5d64-4d47-bb88-e0856c31f9c2" providerId="ADAL" clId="{AD35791C-5E54-2846-B2BE-4A4FC0724A6C}" dt="2024-08-09T02:49:33.866" v="72" actId="478"/>
          <ac:picMkLst>
            <pc:docMk/>
            <pc:sldMasterMk cId="1595844261" sldId="2147483648"/>
            <ac:picMk id="10" creationId="{44778266-1BCD-4A39-A94A-2DC0FA6634BE}"/>
          </ac:picMkLst>
        </pc:picChg>
        <pc:picChg chg="add mod">
          <ac:chgData name="Safiye Assaly" userId="b4172f02-5d64-4d47-bb88-e0856c31f9c2" providerId="ADAL" clId="{AD35791C-5E54-2846-B2BE-4A4FC0724A6C}" dt="2024-08-09T02:49:36.144" v="73" actId="1076"/>
          <ac:picMkLst>
            <pc:docMk/>
            <pc:sldMasterMk cId="1595844261" sldId="2147483648"/>
            <ac:picMk id="12" creationId="{4CD88BF5-6D5F-826B-274B-EF900BF6D2F7}"/>
          </ac:picMkLst>
        </pc:picChg>
        <pc:picChg chg="add mod">
          <ac:chgData name="Safiye Assaly" userId="b4172f02-5d64-4d47-bb88-e0856c31f9c2" providerId="ADAL" clId="{AD35791C-5E54-2846-B2BE-4A4FC0724A6C}" dt="2024-08-09T03:25:26.466" v="94" actId="1076"/>
          <ac:picMkLst>
            <pc:docMk/>
            <pc:sldMasterMk cId="1595844261" sldId="2147483648"/>
            <ac:picMk id="14" creationId="{D2A33220-1022-32D7-2895-1EF3036C19BD}"/>
          </ac:picMkLst>
        </pc:picChg>
        <pc:sldLayoutChg chg="addSp delSp modSp mod">
          <pc:chgData name="Safiye Assaly" userId="b4172f02-5d64-4d47-bb88-e0856c31f9c2" providerId="ADAL" clId="{AD35791C-5E54-2846-B2BE-4A4FC0724A6C}" dt="2024-08-09T04:17:01.444" v="259" actId="113"/>
          <pc:sldLayoutMkLst>
            <pc:docMk/>
            <pc:sldMasterMk cId="1595844261" sldId="2147483648"/>
            <pc:sldLayoutMk cId="2379030099" sldId="2147483649"/>
          </pc:sldLayoutMkLst>
          <pc:spChg chg="mod">
            <ac:chgData name="Safiye Assaly" userId="b4172f02-5d64-4d47-bb88-e0856c31f9c2" providerId="ADAL" clId="{AD35791C-5E54-2846-B2BE-4A4FC0724A6C}" dt="2024-08-09T04:17:01.444" v="259" actId="113"/>
            <ac:spMkLst>
              <pc:docMk/>
              <pc:sldMasterMk cId="1595844261" sldId="2147483648"/>
              <pc:sldLayoutMk cId="2379030099" sldId="2147483649"/>
              <ac:spMk id="2" creationId="{6BC059BD-6162-44AE-A5A1-4FC4895E1FDA}"/>
            </ac:spMkLst>
          </pc:spChg>
          <pc:spChg chg="mod">
            <ac:chgData name="Safiye Assaly" userId="b4172f02-5d64-4d47-bb88-e0856c31f9c2" providerId="ADAL" clId="{AD35791C-5E54-2846-B2BE-4A4FC0724A6C}" dt="2024-08-09T01:59:03.144" v="26" actId="2711"/>
            <ac:spMkLst>
              <pc:docMk/>
              <pc:sldMasterMk cId="1595844261" sldId="2147483648"/>
              <pc:sldLayoutMk cId="2379030099" sldId="2147483649"/>
              <ac:spMk id="3" creationId="{06EDB8D0-878F-443E-8752-06E2BF7B93D8}"/>
            </ac:spMkLst>
          </pc:spChg>
          <pc:spChg chg="del">
            <ac:chgData name="Safiye Assaly" userId="b4172f02-5d64-4d47-bb88-e0856c31f9c2" providerId="ADAL" clId="{AD35791C-5E54-2846-B2BE-4A4FC0724A6C}" dt="2024-08-09T04:11:34.704" v="255" actId="478"/>
            <ac:spMkLst>
              <pc:docMk/>
              <pc:sldMasterMk cId="1595844261" sldId="2147483648"/>
              <pc:sldLayoutMk cId="2379030099" sldId="2147483649"/>
              <ac:spMk id="4" creationId="{C7999AAF-2A13-444C-AE66-8A4369F254DA}"/>
            </ac:spMkLst>
          </pc:spChg>
          <pc:spChg chg="del">
            <ac:chgData name="Safiye Assaly" userId="b4172f02-5d64-4d47-bb88-e0856c31f9c2" providerId="ADAL" clId="{AD35791C-5E54-2846-B2BE-4A4FC0724A6C}" dt="2024-08-09T04:11:34.704" v="255" actId="478"/>
            <ac:spMkLst>
              <pc:docMk/>
              <pc:sldMasterMk cId="1595844261" sldId="2147483648"/>
              <pc:sldLayoutMk cId="2379030099" sldId="2147483649"/>
              <ac:spMk id="5" creationId="{A43C00E1-C82C-42F3-A9C8-2AEA35D0F9FF}"/>
            </ac:spMkLst>
          </pc:spChg>
          <pc:spChg chg="del">
            <ac:chgData name="Safiye Assaly" userId="b4172f02-5d64-4d47-bb88-e0856c31f9c2" providerId="ADAL" clId="{AD35791C-5E54-2846-B2BE-4A4FC0724A6C}" dt="2024-08-09T04:11:34.704" v="255" actId="478"/>
            <ac:spMkLst>
              <pc:docMk/>
              <pc:sldMasterMk cId="1595844261" sldId="2147483648"/>
              <pc:sldLayoutMk cId="2379030099" sldId="2147483649"/>
              <ac:spMk id="6" creationId="{E97D263B-8F0F-454B-87B3-59CAAD72D892}"/>
            </ac:spMkLst>
          </pc:spChg>
          <pc:spChg chg="add mod">
            <ac:chgData name="Safiye Assaly" userId="b4172f02-5d64-4d47-bb88-e0856c31f9c2" providerId="ADAL" clId="{AD35791C-5E54-2846-B2BE-4A4FC0724A6C}" dt="2024-08-09T04:11:34.980" v="256"/>
            <ac:spMkLst>
              <pc:docMk/>
              <pc:sldMasterMk cId="1595844261" sldId="2147483648"/>
              <pc:sldLayoutMk cId="2379030099" sldId="2147483649"/>
              <ac:spMk id="7" creationId="{38052834-3AE3-4850-6CFD-AA48A43F8683}"/>
            </ac:spMkLst>
          </pc:spChg>
          <pc:spChg chg="del">
            <ac:chgData name="Safiye Assaly" userId="b4172f02-5d64-4d47-bb88-e0856c31f9c2" providerId="ADAL" clId="{AD35791C-5E54-2846-B2BE-4A4FC0724A6C}" dt="2024-08-09T03:30:36.288" v="100" actId="478"/>
            <ac:spMkLst>
              <pc:docMk/>
              <pc:sldMasterMk cId="1595844261" sldId="2147483648"/>
              <pc:sldLayoutMk cId="2379030099" sldId="2147483649"/>
              <ac:spMk id="7" creationId="{BAE28D21-CC8D-4AC8-80C9-E07DF7B789BD}"/>
            </ac:spMkLst>
          </pc:spChg>
          <pc:spChg chg="add mod">
            <ac:chgData name="Safiye Assaly" userId="b4172f02-5d64-4d47-bb88-e0856c31f9c2" providerId="ADAL" clId="{AD35791C-5E54-2846-B2BE-4A4FC0724A6C}" dt="2024-08-09T04:11:34.980" v="256"/>
            <ac:spMkLst>
              <pc:docMk/>
              <pc:sldMasterMk cId="1595844261" sldId="2147483648"/>
              <pc:sldLayoutMk cId="2379030099" sldId="2147483649"/>
              <ac:spMk id="8" creationId="{FF5432DA-54B7-0EDA-121B-5BF4D0FE8E6E}"/>
            </ac:spMkLst>
          </pc:spChg>
          <pc:spChg chg="add mod">
            <ac:chgData name="Safiye Assaly" userId="b4172f02-5d64-4d47-bb88-e0856c31f9c2" providerId="ADAL" clId="{AD35791C-5E54-2846-B2BE-4A4FC0724A6C}" dt="2024-08-09T04:11:34.980" v="256"/>
            <ac:spMkLst>
              <pc:docMk/>
              <pc:sldMasterMk cId="1595844261" sldId="2147483648"/>
              <pc:sldLayoutMk cId="2379030099" sldId="2147483649"/>
              <ac:spMk id="9" creationId="{7B7B9ECD-8C84-593E-5F32-3E2006AD2ADA}"/>
            </ac:spMkLst>
          </pc:spChg>
          <pc:picChg chg="del">
            <ac:chgData name="Safiye Assaly" userId="b4172f02-5d64-4d47-bb88-e0856c31f9c2" providerId="ADAL" clId="{AD35791C-5E54-2846-B2BE-4A4FC0724A6C}" dt="2024-08-09T03:30:34.394" v="99" actId="478"/>
            <ac:picMkLst>
              <pc:docMk/>
              <pc:sldMasterMk cId="1595844261" sldId="2147483648"/>
              <pc:sldLayoutMk cId="2379030099" sldId="2147483649"/>
              <ac:picMk id="8" creationId="{B1A4FF00-55A9-4A41-A329-6CD978BD2E2D}"/>
            </ac:picMkLst>
          </pc:picChg>
          <pc:picChg chg="del">
            <ac:chgData name="Safiye Assaly" userId="b4172f02-5d64-4d47-bb88-e0856c31f9c2" providerId="ADAL" clId="{AD35791C-5E54-2846-B2BE-4A4FC0724A6C}" dt="2024-08-09T03:30:31.938" v="98" actId="478"/>
            <ac:picMkLst>
              <pc:docMk/>
              <pc:sldMasterMk cId="1595844261" sldId="2147483648"/>
              <pc:sldLayoutMk cId="2379030099" sldId="2147483649"/>
              <ac:picMk id="9" creationId="{1DF6C7F6-E7AF-4438-B796-4C96B8BEAC78}"/>
            </ac:picMkLst>
          </pc:picChg>
          <pc:picChg chg="del">
            <ac:chgData name="Safiye Assaly" userId="b4172f02-5d64-4d47-bb88-e0856c31f9c2" providerId="ADAL" clId="{AD35791C-5E54-2846-B2BE-4A4FC0724A6C}" dt="2024-08-09T03:20:53.507" v="74" actId="478"/>
            <ac:picMkLst>
              <pc:docMk/>
              <pc:sldMasterMk cId="1595844261" sldId="2147483648"/>
              <pc:sldLayoutMk cId="2379030099" sldId="2147483649"/>
              <ac:picMk id="10" creationId="{45EE8973-BEED-4A03-B251-AEA242C57010}"/>
            </ac:picMkLst>
          </pc:picChg>
          <pc:picChg chg="add del mod">
            <ac:chgData name="Safiye Assaly" userId="b4172f02-5d64-4d47-bb88-e0856c31f9c2" providerId="ADAL" clId="{AD35791C-5E54-2846-B2BE-4A4FC0724A6C}" dt="2024-08-09T03:30:38.166" v="101" actId="478"/>
            <ac:picMkLst>
              <pc:docMk/>
              <pc:sldMasterMk cId="1595844261" sldId="2147483648"/>
              <pc:sldLayoutMk cId="2379030099" sldId="2147483649"/>
              <ac:picMk id="11" creationId="{333D8845-D12A-8FA1-A0C9-D93D8784AC72}"/>
            </ac:picMkLst>
          </pc:picChg>
        </pc:sldLayoutChg>
        <pc:sldLayoutChg chg="addSp delSp modSp mod">
          <pc:chgData name="Safiye Assaly" userId="b4172f02-5d64-4d47-bb88-e0856c31f9c2" providerId="ADAL" clId="{AD35791C-5E54-2846-B2BE-4A4FC0724A6C}" dt="2024-08-09T04:11:30.266" v="254"/>
          <pc:sldLayoutMkLst>
            <pc:docMk/>
            <pc:sldMasterMk cId="1595844261" sldId="2147483648"/>
            <pc:sldLayoutMk cId="1445585995" sldId="2147483650"/>
          </pc:sldLayoutMkLst>
          <pc:spChg chg="mod">
            <ac:chgData name="Safiye Assaly" userId="b4172f02-5d64-4d47-bb88-e0856c31f9c2" providerId="ADAL" clId="{AD35791C-5E54-2846-B2BE-4A4FC0724A6C}" dt="2024-08-09T04:07:05.476" v="181" actId="5793"/>
            <ac:spMkLst>
              <pc:docMk/>
              <pc:sldMasterMk cId="1595844261" sldId="2147483648"/>
              <pc:sldLayoutMk cId="1445585995" sldId="2147483650"/>
              <ac:spMk id="3" creationId="{242236F0-DFCC-4233-8C86-5DE4C9C77936}"/>
            </ac:spMkLst>
          </pc:spChg>
          <pc:spChg chg="del">
            <ac:chgData name="Safiye Assaly" userId="b4172f02-5d64-4d47-bb88-e0856c31f9c2" providerId="ADAL" clId="{AD35791C-5E54-2846-B2BE-4A4FC0724A6C}" dt="2024-08-09T04:11:30.003" v="253" actId="478"/>
            <ac:spMkLst>
              <pc:docMk/>
              <pc:sldMasterMk cId="1595844261" sldId="2147483648"/>
              <pc:sldLayoutMk cId="1445585995" sldId="2147483650"/>
              <ac:spMk id="4" creationId="{89ACDA18-AC13-43E2-85AF-7D6667D9AC42}"/>
            </ac:spMkLst>
          </pc:spChg>
          <pc:spChg chg="del">
            <ac:chgData name="Safiye Assaly" userId="b4172f02-5d64-4d47-bb88-e0856c31f9c2" providerId="ADAL" clId="{AD35791C-5E54-2846-B2BE-4A4FC0724A6C}" dt="2024-08-09T04:11:30.003" v="253" actId="478"/>
            <ac:spMkLst>
              <pc:docMk/>
              <pc:sldMasterMk cId="1595844261" sldId="2147483648"/>
              <pc:sldLayoutMk cId="1445585995" sldId="2147483650"/>
              <ac:spMk id="5" creationId="{FACC5349-5E2E-42D0-86F9-76D6D691B7CA}"/>
            </ac:spMkLst>
          </pc:spChg>
          <pc:spChg chg="del">
            <ac:chgData name="Safiye Assaly" userId="b4172f02-5d64-4d47-bb88-e0856c31f9c2" providerId="ADAL" clId="{AD35791C-5E54-2846-B2BE-4A4FC0724A6C}" dt="2024-08-09T04:11:30.003" v="253" actId="478"/>
            <ac:spMkLst>
              <pc:docMk/>
              <pc:sldMasterMk cId="1595844261" sldId="2147483648"/>
              <pc:sldLayoutMk cId="1445585995" sldId="2147483650"/>
              <ac:spMk id="6" creationId="{867A3227-EE93-4E1C-85B6-84EFEBD3CA34}"/>
            </ac:spMkLst>
          </pc:spChg>
          <pc:spChg chg="add mod">
            <ac:chgData name="Safiye Assaly" userId="b4172f02-5d64-4d47-bb88-e0856c31f9c2" providerId="ADAL" clId="{AD35791C-5E54-2846-B2BE-4A4FC0724A6C}" dt="2024-08-09T04:11:30.266" v="254"/>
            <ac:spMkLst>
              <pc:docMk/>
              <pc:sldMasterMk cId="1595844261" sldId="2147483648"/>
              <pc:sldLayoutMk cId="1445585995" sldId="2147483650"/>
              <ac:spMk id="7" creationId="{973C864A-B131-DFBD-14EB-2F8ACD48219A}"/>
            </ac:spMkLst>
          </pc:spChg>
          <pc:spChg chg="add mod">
            <ac:chgData name="Safiye Assaly" userId="b4172f02-5d64-4d47-bb88-e0856c31f9c2" providerId="ADAL" clId="{AD35791C-5E54-2846-B2BE-4A4FC0724A6C}" dt="2024-08-09T04:11:30.266" v="254"/>
            <ac:spMkLst>
              <pc:docMk/>
              <pc:sldMasterMk cId="1595844261" sldId="2147483648"/>
              <pc:sldLayoutMk cId="1445585995" sldId="2147483650"/>
              <ac:spMk id="8" creationId="{CE64D1AF-EEDE-CB5A-B010-560AAF330962}"/>
            </ac:spMkLst>
          </pc:spChg>
          <pc:spChg chg="add mod">
            <ac:chgData name="Safiye Assaly" userId="b4172f02-5d64-4d47-bb88-e0856c31f9c2" providerId="ADAL" clId="{AD35791C-5E54-2846-B2BE-4A4FC0724A6C}" dt="2024-08-09T04:11:30.266" v="254"/>
            <ac:spMkLst>
              <pc:docMk/>
              <pc:sldMasterMk cId="1595844261" sldId="2147483648"/>
              <pc:sldLayoutMk cId="1445585995" sldId="2147483650"/>
              <ac:spMk id="9" creationId="{529CB34A-F443-19D8-6413-5DE60A2D2ABD}"/>
            </ac:spMkLst>
          </pc:spChg>
          <pc:picChg chg="del">
            <ac:chgData name="Safiye Assaly" userId="b4172f02-5d64-4d47-bb88-e0856c31f9c2" providerId="ADAL" clId="{AD35791C-5E54-2846-B2BE-4A4FC0724A6C}" dt="2024-08-09T03:37:48.528" v="108" actId="478"/>
            <ac:picMkLst>
              <pc:docMk/>
              <pc:sldMasterMk cId="1595844261" sldId="2147483648"/>
              <pc:sldLayoutMk cId="1445585995" sldId="2147483650"/>
              <ac:picMk id="8" creationId="{1BA9D395-6A47-452A-9A7F-5EE3AA9DB774}"/>
            </ac:picMkLst>
          </pc:picChg>
          <pc:picChg chg="del">
            <ac:chgData name="Safiye Assaly" userId="b4172f02-5d64-4d47-bb88-e0856c31f9c2" providerId="ADAL" clId="{AD35791C-5E54-2846-B2BE-4A4FC0724A6C}" dt="2024-08-09T03:37:42.238" v="107" actId="478"/>
            <ac:picMkLst>
              <pc:docMk/>
              <pc:sldMasterMk cId="1595844261" sldId="2147483648"/>
              <pc:sldLayoutMk cId="1445585995" sldId="2147483650"/>
              <ac:picMk id="9" creationId="{1DB8186D-9F5B-4511-93FC-38E0270CF241}"/>
            </ac:picMkLst>
          </pc:picChg>
        </pc:sldLayoutChg>
        <pc:sldLayoutChg chg="addSp delSp modSp mod">
          <pc:chgData name="Safiye Assaly" userId="b4172f02-5d64-4d47-bb88-e0856c31f9c2" providerId="ADAL" clId="{AD35791C-5E54-2846-B2BE-4A4FC0724A6C}" dt="2024-08-09T04:11:25.140" v="252"/>
          <pc:sldLayoutMkLst>
            <pc:docMk/>
            <pc:sldMasterMk cId="1595844261" sldId="2147483648"/>
            <pc:sldLayoutMk cId="427856781" sldId="2147483651"/>
          </pc:sldLayoutMkLst>
          <pc:spChg chg="del">
            <ac:chgData name="Safiye Assaly" userId="b4172f02-5d64-4d47-bb88-e0856c31f9c2" providerId="ADAL" clId="{AD35791C-5E54-2846-B2BE-4A4FC0724A6C}" dt="2024-08-09T04:11:24.806" v="251" actId="478"/>
            <ac:spMkLst>
              <pc:docMk/>
              <pc:sldMasterMk cId="1595844261" sldId="2147483648"/>
              <pc:sldLayoutMk cId="427856781" sldId="2147483651"/>
              <ac:spMk id="4" creationId="{1FCB6671-F682-4776-9854-02796AE4D1B2}"/>
            </ac:spMkLst>
          </pc:spChg>
          <pc:spChg chg="del">
            <ac:chgData name="Safiye Assaly" userId="b4172f02-5d64-4d47-bb88-e0856c31f9c2" providerId="ADAL" clId="{AD35791C-5E54-2846-B2BE-4A4FC0724A6C}" dt="2024-08-09T04:11:24.806" v="251" actId="478"/>
            <ac:spMkLst>
              <pc:docMk/>
              <pc:sldMasterMk cId="1595844261" sldId="2147483648"/>
              <pc:sldLayoutMk cId="427856781" sldId="2147483651"/>
              <ac:spMk id="5" creationId="{B40F66FB-E52D-4760-A879-9933963A74B3}"/>
            </ac:spMkLst>
          </pc:spChg>
          <pc:spChg chg="del">
            <ac:chgData name="Safiye Assaly" userId="b4172f02-5d64-4d47-bb88-e0856c31f9c2" providerId="ADAL" clId="{AD35791C-5E54-2846-B2BE-4A4FC0724A6C}" dt="2024-08-09T04:11:24.806" v="251" actId="478"/>
            <ac:spMkLst>
              <pc:docMk/>
              <pc:sldMasterMk cId="1595844261" sldId="2147483648"/>
              <pc:sldLayoutMk cId="427856781" sldId="2147483651"/>
              <ac:spMk id="6" creationId="{C0AB104F-AD30-471F-B4F7-2908101F3DA5}"/>
            </ac:spMkLst>
          </pc:spChg>
          <pc:spChg chg="add mod">
            <ac:chgData name="Safiye Assaly" userId="b4172f02-5d64-4d47-bb88-e0856c31f9c2" providerId="ADAL" clId="{AD35791C-5E54-2846-B2BE-4A4FC0724A6C}" dt="2024-08-09T04:11:25.140" v="252"/>
            <ac:spMkLst>
              <pc:docMk/>
              <pc:sldMasterMk cId="1595844261" sldId="2147483648"/>
              <pc:sldLayoutMk cId="427856781" sldId="2147483651"/>
              <ac:spMk id="7" creationId="{C27187D4-11D6-43AA-225D-486951937854}"/>
            </ac:spMkLst>
          </pc:spChg>
          <pc:spChg chg="add mod">
            <ac:chgData name="Safiye Assaly" userId="b4172f02-5d64-4d47-bb88-e0856c31f9c2" providerId="ADAL" clId="{AD35791C-5E54-2846-B2BE-4A4FC0724A6C}" dt="2024-08-09T04:11:25.140" v="252"/>
            <ac:spMkLst>
              <pc:docMk/>
              <pc:sldMasterMk cId="1595844261" sldId="2147483648"/>
              <pc:sldLayoutMk cId="427856781" sldId="2147483651"/>
              <ac:spMk id="8" creationId="{AB8EE318-A72D-DD5F-C33B-D8B67E2B1AE8}"/>
            </ac:spMkLst>
          </pc:spChg>
          <pc:spChg chg="add mod">
            <ac:chgData name="Safiye Assaly" userId="b4172f02-5d64-4d47-bb88-e0856c31f9c2" providerId="ADAL" clId="{AD35791C-5E54-2846-B2BE-4A4FC0724A6C}" dt="2024-08-09T04:11:25.140" v="252"/>
            <ac:spMkLst>
              <pc:docMk/>
              <pc:sldMasterMk cId="1595844261" sldId="2147483648"/>
              <pc:sldLayoutMk cId="427856781" sldId="2147483651"/>
              <ac:spMk id="9" creationId="{69B0E4E2-96ED-BFBE-B087-00B1CF8540F4}"/>
            </ac:spMkLst>
          </pc:spChg>
        </pc:sldLayoutChg>
        <pc:sldLayoutChg chg="addSp delSp modSp mod">
          <pc:chgData name="Safiye Assaly" userId="b4172f02-5d64-4d47-bb88-e0856c31f9c2" providerId="ADAL" clId="{AD35791C-5E54-2846-B2BE-4A4FC0724A6C}" dt="2024-08-09T04:17:15.528" v="261" actId="2711"/>
          <pc:sldLayoutMkLst>
            <pc:docMk/>
            <pc:sldMasterMk cId="1595844261" sldId="2147483648"/>
            <pc:sldLayoutMk cId="3111793537" sldId="2147483652"/>
          </pc:sldLayoutMkLst>
          <pc:spChg chg="mod">
            <ac:chgData name="Safiye Assaly" userId="b4172f02-5d64-4d47-bb88-e0856c31f9c2" providerId="ADAL" clId="{AD35791C-5E54-2846-B2BE-4A4FC0724A6C}" dt="2024-08-09T04:17:15.528" v="261" actId="2711"/>
            <ac:spMkLst>
              <pc:docMk/>
              <pc:sldMasterMk cId="1595844261" sldId="2147483648"/>
              <pc:sldLayoutMk cId="3111793537" sldId="2147483652"/>
              <ac:spMk id="2" creationId="{DEAB08BC-ACBA-4672-A2CA-B93511E943D1}"/>
            </ac:spMkLst>
          </pc:spChg>
          <pc:spChg chg="mod">
            <ac:chgData name="Safiye Assaly" userId="b4172f02-5d64-4d47-bb88-e0856c31f9c2" providerId="ADAL" clId="{AD35791C-5E54-2846-B2BE-4A4FC0724A6C}" dt="2024-08-09T04:07:24.478" v="185" actId="20577"/>
            <ac:spMkLst>
              <pc:docMk/>
              <pc:sldMasterMk cId="1595844261" sldId="2147483648"/>
              <pc:sldLayoutMk cId="3111793537" sldId="2147483652"/>
              <ac:spMk id="3" creationId="{35D486A7-A519-4B62-BD27-3F9DADD3731B}"/>
            </ac:spMkLst>
          </pc:spChg>
          <pc:spChg chg="mod">
            <ac:chgData name="Safiye Assaly" userId="b4172f02-5d64-4d47-bb88-e0856c31f9c2" providerId="ADAL" clId="{AD35791C-5E54-2846-B2BE-4A4FC0724A6C}" dt="2024-08-09T04:07:35.429" v="190" actId="20577"/>
            <ac:spMkLst>
              <pc:docMk/>
              <pc:sldMasterMk cId="1595844261" sldId="2147483648"/>
              <pc:sldLayoutMk cId="3111793537" sldId="2147483652"/>
              <ac:spMk id="4" creationId="{2EC500BF-C00B-4727-B901-9EDC32848A0A}"/>
            </ac:spMkLst>
          </pc:spChg>
          <pc:spChg chg="del">
            <ac:chgData name="Safiye Assaly" userId="b4172f02-5d64-4d47-bb88-e0856c31f9c2" providerId="ADAL" clId="{AD35791C-5E54-2846-B2BE-4A4FC0724A6C}" dt="2024-08-09T04:11:20.554" v="249" actId="478"/>
            <ac:spMkLst>
              <pc:docMk/>
              <pc:sldMasterMk cId="1595844261" sldId="2147483648"/>
              <pc:sldLayoutMk cId="3111793537" sldId="2147483652"/>
              <ac:spMk id="5" creationId="{C3C54727-DF48-427E-9422-8D159D21E19E}"/>
            </ac:spMkLst>
          </pc:spChg>
          <pc:spChg chg="del">
            <ac:chgData name="Safiye Assaly" userId="b4172f02-5d64-4d47-bb88-e0856c31f9c2" providerId="ADAL" clId="{AD35791C-5E54-2846-B2BE-4A4FC0724A6C}" dt="2024-08-09T04:11:20.554" v="249" actId="478"/>
            <ac:spMkLst>
              <pc:docMk/>
              <pc:sldMasterMk cId="1595844261" sldId="2147483648"/>
              <pc:sldLayoutMk cId="3111793537" sldId="2147483652"/>
              <ac:spMk id="6" creationId="{86120023-8D10-4808-B168-2825E2941746}"/>
            </ac:spMkLst>
          </pc:spChg>
          <pc:spChg chg="del">
            <ac:chgData name="Safiye Assaly" userId="b4172f02-5d64-4d47-bb88-e0856c31f9c2" providerId="ADAL" clId="{AD35791C-5E54-2846-B2BE-4A4FC0724A6C}" dt="2024-08-09T04:11:20.554" v="249" actId="478"/>
            <ac:spMkLst>
              <pc:docMk/>
              <pc:sldMasterMk cId="1595844261" sldId="2147483648"/>
              <pc:sldLayoutMk cId="3111793537" sldId="2147483652"/>
              <ac:spMk id="7" creationId="{543036E5-C415-4248-9922-BC639ACEF2BB}"/>
            </ac:spMkLst>
          </pc:spChg>
          <pc:spChg chg="add mod">
            <ac:chgData name="Safiye Assaly" userId="b4172f02-5d64-4d47-bb88-e0856c31f9c2" providerId="ADAL" clId="{AD35791C-5E54-2846-B2BE-4A4FC0724A6C}" dt="2024-08-09T04:11:20.863" v="250"/>
            <ac:spMkLst>
              <pc:docMk/>
              <pc:sldMasterMk cId="1595844261" sldId="2147483648"/>
              <pc:sldLayoutMk cId="3111793537" sldId="2147483652"/>
              <ac:spMk id="8" creationId="{42F2FE5A-3DCC-8682-7C97-303691541C61}"/>
            </ac:spMkLst>
          </pc:spChg>
          <pc:spChg chg="add mod">
            <ac:chgData name="Safiye Assaly" userId="b4172f02-5d64-4d47-bb88-e0856c31f9c2" providerId="ADAL" clId="{AD35791C-5E54-2846-B2BE-4A4FC0724A6C}" dt="2024-08-09T04:11:20.863" v="250"/>
            <ac:spMkLst>
              <pc:docMk/>
              <pc:sldMasterMk cId="1595844261" sldId="2147483648"/>
              <pc:sldLayoutMk cId="3111793537" sldId="2147483652"/>
              <ac:spMk id="9" creationId="{1BBF9358-7A7C-6AE1-7DF3-1FBF35082851}"/>
            </ac:spMkLst>
          </pc:spChg>
          <pc:spChg chg="add mod">
            <ac:chgData name="Safiye Assaly" userId="b4172f02-5d64-4d47-bb88-e0856c31f9c2" providerId="ADAL" clId="{AD35791C-5E54-2846-B2BE-4A4FC0724A6C}" dt="2024-08-09T04:11:20.863" v="250"/>
            <ac:spMkLst>
              <pc:docMk/>
              <pc:sldMasterMk cId="1595844261" sldId="2147483648"/>
              <pc:sldLayoutMk cId="3111793537" sldId="2147483652"/>
              <ac:spMk id="10" creationId="{832D62EA-51CE-B81D-DC24-50553C52F0EE}"/>
            </ac:spMkLst>
          </pc:spChg>
          <pc:picChg chg="del">
            <ac:chgData name="Safiye Assaly" userId="b4172f02-5d64-4d47-bb88-e0856c31f9c2" providerId="ADAL" clId="{AD35791C-5E54-2846-B2BE-4A4FC0724A6C}" dt="2024-08-09T03:38:18.788" v="110" actId="478"/>
            <ac:picMkLst>
              <pc:docMk/>
              <pc:sldMasterMk cId="1595844261" sldId="2147483648"/>
              <pc:sldLayoutMk cId="3111793537" sldId="2147483652"/>
              <ac:picMk id="9" creationId="{CC52735F-116B-4656-A9D0-BAEBD57989BD}"/>
            </ac:picMkLst>
          </pc:picChg>
          <pc:picChg chg="del">
            <ac:chgData name="Safiye Assaly" userId="b4172f02-5d64-4d47-bb88-e0856c31f9c2" providerId="ADAL" clId="{AD35791C-5E54-2846-B2BE-4A4FC0724A6C}" dt="2024-08-09T03:38:17.210" v="109" actId="478"/>
            <ac:picMkLst>
              <pc:docMk/>
              <pc:sldMasterMk cId="1595844261" sldId="2147483648"/>
              <pc:sldLayoutMk cId="3111793537" sldId="2147483652"/>
              <ac:picMk id="12" creationId="{4B029766-0FAA-4436-BE4D-C5D08EE49132}"/>
            </ac:picMkLst>
          </pc:picChg>
        </pc:sldLayoutChg>
        <pc:sldLayoutChg chg="addSp delSp modSp mod">
          <pc:chgData name="Safiye Assaly" userId="b4172f02-5d64-4d47-bb88-e0856c31f9c2" providerId="ADAL" clId="{AD35791C-5E54-2846-B2BE-4A4FC0724A6C}" dt="2024-08-09T04:18:21.326" v="266" actId="2711"/>
          <pc:sldLayoutMkLst>
            <pc:docMk/>
            <pc:sldMasterMk cId="1595844261" sldId="2147483648"/>
            <pc:sldLayoutMk cId="2545627449" sldId="2147483653"/>
          </pc:sldLayoutMkLst>
          <pc:spChg chg="mod">
            <ac:chgData name="Safiye Assaly" userId="b4172f02-5d64-4d47-bb88-e0856c31f9c2" providerId="ADAL" clId="{AD35791C-5E54-2846-B2BE-4A4FC0724A6C}" dt="2024-08-09T04:18:21.326" v="266" actId="2711"/>
            <ac:spMkLst>
              <pc:docMk/>
              <pc:sldMasterMk cId="1595844261" sldId="2147483648"/>
              <pc:sldLayoutMk cId="2545627449" sldId="2147483653"/>
              <ac:spMk id="2" creationId="{4E50F179-AFB6-42D9-8E57-92DBF279630A}"/>
            </ac:spMkLst>
          </pc:spChg>
          <pc:spChg chg="mod">
            <ac:chgData name="Safiye Assaly" userId="b4172f02-5d64-4d47-bb88-e0856c31f9c2" providerId="ADAL" clId="{AD35791C-5E54-2846-B2BE-4A4FC0724A6C}" dt="2024-08-09T04:07:41.600" v="193" actId="20577"/>
            <ac:spMkLst>
              <pc:docMk/>
              <pc:sldMasterMk cId="1595844261" sldId="2147483648"/>
              <pc:sldLayoutMk cId="2545627449" sldId="2147483653"/>
              <ac:spMk id="4" creationId="{7E4BF53D-7B71-47C7-B62A-698EFDA0A04F}"/>
            </ac:spMkLst>
          </pc:spChg>
          <pc:spChg chg="mod">
            <ac:chgData name="Safiye Assaly" userId="b4172f02-5d64-4d47-bb88-e0856c31f9c2" providerId="ADAL" clId="{AD35791C-5E54-2846-B2BE-4A4FC0724A6C}" dt="2024-08-09T04:07:46.291" v="196" actId="20577"/>
            <ac:spMkLst>
              <pc:docMk/>
              <pc:sldMasterMk cId="1595844261" sldId="2147483648"/>
              <pc:sldLayoutMk cId="2545627449" sldId="2147483653"/>
              <ac:spMk id="6" creationId="{8FDEFE1B-7FF2-4AF4-9C7D-409762056B4C}"/>
            </ac:spMkLst>
          </pc:spChg>
          <pc:spChg chg="del">
            <ac:chgData name="Safiye Assaly" userId="b4172f02-5d64-4d47-bb88-e0856c31f9c2" providerId="ADAL" clId="{AD35791C-5E54-2846-B2BE-4A4FC0724A6C}" dt="2024-08-09T04:11:14.570" v="247" actId="478"/>
            <ac:spMkLst>
              <pc:docMk/>
              <pc:sldMasterMk cId="1595844261" sldId="2147483648"/>
              <pc:sldLayoutMk cId="2545627449" sldId="2147483653"/>
              <ac:spMk id="7" creationId="{A9ADE71F-A3BA-4359-AACF-C05BDDF1082A}"/>
            </ac:spMkLst>
          </pc:spChg>
          <pc:spChg chg="del">
            <ac:chgData name="Safiye Assaly" userId="b4172f02-5d64-4d47-bb88-e0856c31f9c2" providerId="ADAL" clId="{AD35791C-5E54-2846-B2BE-4A4FC0724A6C}" dt="2024-08-09T04:11:14.570" v="247" actId="478"/>
            <ac:spMkLst>
              <pc:docMk/>
              <pc:sldMasterMk cId="1595844261" sldId="2147483648"/>
              <pc:sldLayoutMk cId="2545627449" sldId="2147483653"/>
              <ac:spMk id="8" creationId="{FFF21ADD-2CEA-4668-8D9B-1F41C71FDBDA}"/>
            </ac:spMkLst>
          </pc:spChg>
          <pc:spChg chg="del">
            <ac:chgData name="Safiye Assaly" userId="b4172f02-5d64-4d47-bb88-e0856c31f9c2" providerId="ADAL" clId="{AD35791C-5E54-2846-B2BE-4A4FC0724A6C}" dt="2024-08-09T04:11:14.570" v="247" actId="478"/>
            <ac:spMkLst>
              <pc:docMk/>
              <pc:sldMasterMk cId="1595844261" sldId="2147483648"/>
              <pc:sldLayoutMk cId="2545627449" sldId="2147483653"/>
              <ac:spMk id="9" creationId="{72F0FE0B-E9CA-4779-B01E-03632D5E175B}"/>
            </ac:spMkLst>
          </pc:spChg>
          <pc:spChg chg="add mod">
            <ac:chgData name="Safiye Assaly" userId="b4172f02-5d64-4d47-bb88-e0856c31f9c2" providerId="ADAL" clId="{AD35791C-5E54-2846-B2BE-4A4FC0724A6C}" dt="2024-08-09T04:11:14.955" v="248"/>
            <ac:spMkLst>
              <pc:docMk/>
              <pc:sldMasterMk cId="1595844261" sldId="2147483648"/>
              <pc:sldLayoutMk cId="2545627449" sldId="2147483653"/>
              <ac:spMk id="10" creationId="{E94C8107-BF26-A208-D19C-67AB9699E0DB}"/>
            </ac:spMkLst>
          </pc:spChg>
          <pc:spChg chg="add mod">
            <ac:chgData name="Safiye Assaly" userId="b4172f02-5d64-4d47-bb88-e0856c31f9c2" providerId="ADAL" clId="{AD35791C-5E54-2846-B2BE-4A4FC0724A6C}" dt="2024-08-09T04:11:14.955" v="248"/>
            <ac:spMkLst>
              <pc:docMk/>
              <pc:sldMasterMk cId="1595844261" sldId="2147483648"/>
              <pc:sldLayoutMk cId="2545627449" sldId="2147483653"/>
              <ac:spMk id="12" creationId="{40533B09-DBC1-3692-3D3A-6242A28269B1}"/>
            </ac:spMkLst>
          </pc:spChg>
          <pc:spChg chg="add mod">
            <ac:chgData name="Safiye Assaly" userId="b4172f02-5d64-4d47-bb88-e0856c31f9c2" providerId="ADAL" clId="{AD35791C-5E54-2846-B2BE-4A4FC0724A6C}" dt="2024-08-09T04:11:14.955" v="248"/>
            <ac:spMkLst>
              <pc:docMk/>
              <pc:sldMasterMk cId="1595844261" sldId="2147483648"/>
              <pc:sldLayoutMk cId="2545627449" sldId="2147483653"/>
              <ac:spMk id="13" creationId="{FDC97391-700E-C86E-9CDC-77801649BCEC}"/>
            </ac:spMkLst>
          </pc:spChg>
          <pc:picChg chg="del">
            <ac:chgData name="Safiye Assaly" userId="b4172f02-5d64-4d47-bb88-e0856c31f9c2" providerId="ADAL" clId="{AD35791C-5E54-2846-B2BE-4A4FC0724A6C}" dt="2024-08-09T04:09:43.950" v="223" actId="478"/>
            <ac:picMkLst>
              <pc:docMk/>
              <pc:sldMasterMk cId="1595844261" sldId="2147483648"/>
              <pc:sldLayoutMk cId="2545627449" sldId="2147483653"/>
              <ac:picMk id="11" creationId="{12A8D71F-802C-4668-A061-5FB4DB7DA0AD}"/>
            </ac:picMkLst>
          </pc:picChg>
          <pc:picChg chg="del">
            <ac:chgData name="Safiye Assaly" userId="b4172f02-5d64-4d47-bb88-e0856c31f9c2" providerId="ADAL" clId="{AD35791C-5E54-2846-B2BE-4A4FC0724A6C}" dt="2024-08-09T04:09:45.347" v="224" actId="478"/>
            <ac:picMkLst>
              <pc:docMk/>
              <pc:sldMasterMk cId="1595844261" sldId="2147483648"/>
              <pc:sldLayoutMk cId="2545627449" sldId="2147483653"/>
              <ac:picMk id="14" creationId="{D34A13F3-0A44-4D02-9C12-7AAB55771275}"/>
            </ac:picMkLst>
          </pc:picChg>
        </pc:sldLayoutChg>
        <pc:sldLayoutChg chg="addSp delSp modSp mod">
          <pc:chgData name="Safiye Assaly" userId="b4172f02-5d64-4d47-bb88-e0856c31f9c2" providerId="ADAL" clId="{AD35791C-5E54-2846-B2BE-4A4FC0724A6C}" dt="2024-08-09T04:11:10.293" v="246"/>
          <pc:sldLayoutMkLst>
            <pc:docMk/>
            <pc:sldMasterMk cId="1595844261" sldId="2147483648"/>
            <pc:sldLayoutMk cId="1529657565" sldId="2147483654"/>
          </pc:sldLayoutMkLst>
          <pc:spChg chg="del">
            <ac:chgData name="Safiye Assaly" userId="b4172f02-5d64-4d47-bb88-e0856c31f9c2" providerId="ADAL" clId="{AD35791C-5E54-2846-B2BE-4A4FC0724A6C}" dt="2024-08-09T04:11:04.403" v="243" actId="478"/>
            <ac:spMkLst>
              <pc:docMk/>
              <pc:sldMasterMk cId="1595844261" sldId="2147483648"/>
              <pc:sldLayoutMk cId="1529657565" sldId="2147483654"/>
              <ac:spMk id="3" creationId="{6DBE96F2-960A-491E-B0CA-C08B8DD86E29}"/>
            </ac:spMkLst>
          </pc:spChg>
          <pc:spChg chg="del">
            <ac:chgData name="Safiye Assaly" userId="b4172f02-5d64-4d47-bb88-e0856c31f9c2" providerId="ADAL" clId="{AD35791C-5E54-2846-B2BE-4A4FC0724A6C}" dt="2024-08-09T04:11:09.787" v="245" actId="478"/>
            <ac:spMkLst>
              <pc:docMk/>
              <pc:sldMasterMk cId="1595844261" sldId="2147483648"/>
              <pc:sldLayoutMk cId="1529657565" sldId="2147483654"/>
              <ac:spMk id="4" creationId="{BBBBC60D-D930-4BD0-946E-1C2B37138C7D}"/>
            </ac:spMkLst>
          </pc:spChg>
          <pc:spChg chg="del">
            <ac:chgData name="Safiye Assaly" userId="b4172f02-5d64-4d47-bb88-e0856c31f9c2" providerId="ADAL" clId="{AD35791C-5E54-2846-B2BE-4A4FC0724A6C}" dt="2024-08-09T04:11:06.511" v="244" actId="478"/>
            <ac:spMkLst>
              <pc:docMk/>
              <pc:sldMasterMk cId="1595844261" sldId="2147483648"/>
              <pc:sldLayoutMk cId="1529657565" sldId="2147483654"/>
              <ac:spMk id="5" creationId="{74056CF4-39F4-45F9-B9C5-0B868844349D}"/>
            </ac:spMkLst>
          </pc:spChg>
          <pc:spChg chg="add mod">
            <ac:chgData name="Safiye Assaly" userId="b4172f02-5d64-4d47-bb88-e0856c31f9c2" providerId="ADAL" clId="{AD35791C-5E54-2846-B2BE-4A4FC0724A6C}" dt="2024-08-09T04:11:10.293" v="246"/>
            <ac:spMkLst>
              <pc:docMk/>
              <pc:sldMasterMk cId="1595844261" sldId="2147483648"/>
              <pc:sldLayoutMk cId="1529657565" sldId="2147483654"/>
              <ac:spMk id="6" creationId="{D3FCB20B-6937-884C-D157-5259C447A055}"/>
            </ac:spMkLst>
          </pc:spChg>
          <pc:spChg chg="add mod">
            <ac:chgData name="Safiye Assaly" userId="b4172f02-5d64-4d47-bb88-e0856c31f9c2" providerId="ADAL" clId="{AD35791C-5E54-2846-B2BE-4A4FC0724A6C}" dt="2024-08-09T04:11:10.293" v="246"/>
            <ac:spMkLst>
              <pc:docMk/>
              <pc:sldMasterMk cId="1595844261" sldId="2147483648"/>
              <pc:sldLayoutMk cId="1529657565" sldId="2147483654"/>
              <ac:spMk id="7" creationId="{5E0E34E3-8F39-8276-49F3-78653E2C4C9E}"/>
            </ac:spMkLst>
          </pc:spChg>
          <pc:spChg chg="add mod">
            <ac:chgData name="Safiye Assaly" userId="b4172f02-5d64-4d47-bb88-e0856c31f9c2" providerId="ADAL" clId="{AD35791C-5E54-2846-B2BE-4A4FC0724A6C}" dt="2024-08-09T04:11:10.293" v="246"/>
            <ac:spMkLst>
              <pc:docMk/>
              <pc:sldMasterMk cId="1595844261" sldId="2147483648"/>
              <pc:sldLayoutMk cId="1529657565" sldId="2147483654"/>
              <ac:spMk id="8" creationId="{CE310E99-5313-844F-C432-D146B8FD11E5}"/>
            </ac:spMkLst>
          </pc:spChg>
        </pc:sldLayoutChg>
        <pc:sldLayoutChg chg="addSp delSp modSp mod">
          <pc:chgData name="Safiye Assaly" userId="b4172f02-5d64-4d47-bb88-e0856c31f9c2" providerId="ADAL" clId="{AD35791C-5E54-2846-B2BE-4A4FC0724A6C}" dt="2024-08-09T04:11:00.387" v="242"/>
          <pc:sldLayoutMkLst>
            <pc:docMk/>
            <pc:sldMasterMk cId="1595844261" sldId="2147483648"/>
            <pc:sldLayoutMk cId="563599791" sldId="2147483655"/>
          </pc:sldLayoutMkLst>
          <pc:spChg chg="del">
            <ac:chgData name="Safiye Assaly" userId="b4172f02-5d64-4d47-bb88-e0856c31f9c2" providerId="ADAL" clId="{AD35791C-5E54-2846-B2BE-4A4FC0724A6C}" dt="2024-08-09T04:10:59.823" v="241" actId="478"/>
            <ac:spMkLst>
              <pc:docMk/>
              <pc:sldMasterMk cId="1595844261" sldId="2147483648"/>
              <pc:sldLayoutMk cId="563599791" sldId="2147483655"/>
              <ac:spMk id="2" creationId="{75826C47-8063-4608-9C94-02C8B9C5C992}"/>
            </ac:spMkLst>
          </pc:spChg>
          <pc:spChg chg="del">
            <ac:chgData name="Safiye Assaly" userId="b4172f02-5d64-4d47-bb88-e0856c31f9c2" providerId="ADAL" clId="{AD35791C-5E54-2846-B2BE-4A4FC0724A6C}" dt="2024-08-09T04:10:59.823" v="241" actId="478"/>
            <ac:spMkLst>
              <pc:docMk/>
              <pc:sldMasterMk cId="1595844261" sldId="2147483648"/>
              <pc:sldLayoutMk cId="563599791" sldId="2147483655"/>
              <ac:spMk id="3" creationId="{361A22F5-9759-4C01-9D25-D4859E0A6649}"/>
            </ac:spMkLst>
          </pc:spChg>
          <pc:spChg chg="del">
            <ac:chgData name="Safiye Assaly" userId="b4172f02-5d64-4d47-bb88-e0856c31f9c2" providerId="ADAL" clId="{AD35791C-5E54-2846-B2BE-4A4FC0724A6C}" dt="2024-08-09T04:10:59.823" v="241" actId="478"/>
            <ac:spMkLst>
              <pc:docMk/>
              <pc:sldMasterMk cId="1595844261" sldId="2147483648"/>
              <pc:sldLayoutMk cId="563599791" sldId="2147483655"/>
              <ac:spMk id="4" creationId="{AE560C23-8508-4150-94B8-B1FEB24148E8}"/>
            </ac:spMkLst>
          </pc:spChg>
          <pc:spChg chg="add del mod">
            <ac:chgData name="Safiye Assaly" userId="b4172f02-5d64-4d47-bb88-e0856c31f9c2" providerId="ADAL" clId="{AD35791C-5E54-2846-B2BE-4A4FC0724A6C}" dt="2024-08-09T04:05:59.307" v="170" actId="478"/>
            <ac:spMkLst>
              <pc:docMk/>
              <pc:sldMasterMk cId="1595844261" sldId="2147483648"/>
              <pc:sldLayoutMk cId="563599791" sldId="2147483655"/>
              <ac:spMk id="6" creationId="{60F4880A-FC97-A9AB-7181-D7DB4FA71633}"/>
            </ac:spMkLst>
          </pc:spChg>
          <pc:spChg chg="add mod">
            <ac:chgData name="Safiye Assaly" userId="b4172f02-5d64-4d47-bb88-e0856c31f9c2" providerId="ADAL" clId="{AD35791C-5E54-2846-B2BE-4A4FC0724A6C}" dt="2024-08-09T04:11:00.387" v="242"/>
            <ac:spMkLst>
              <pc:docMk/>
              <pc:sldMasterMk cId="1595844261" sldId="2147483648"/>
              <pc:sldLayoutMk cId="563599791" sldId="2147483655"/>
              <ac:spMk id="6" creationId="{F1D7EFED-1E52-1346-70CB-EA45A0FE7299}"/>
            </ac:spMkLst>
          </pc:spChg>
          <pc:spChg chg="add del mod">
            <ac:chgData name="Safiye Assaly" userId="b4172f02-5d64-4d47-bb88-e0856c31f9c2" providerId="ADAL" clId="{AD35791C-5E54-2846-B2BE-4A4FC0724A6C}" dt="2024-08-09T04:05:59.307" v="170" actId="478"/>
            <ac:spMkLst>
              <pc:docMk/>
              <pc:sldMasterMk cId="1595844261" sldId="2147483648"/>
              <pc:sldLayoutMk cId="563599791" sldId="2147483655"/>
              <ac:spMk id="7" creationId="{76B69514-1095-26E1-B154-D7AB34D5BA04}"/>
            </ac:spMkLst>
          </pc:spChg>
          <pc:spChg chg="add mod">
            <ac:chgData name="Safiye Assaly" userId="b4172f02-5d64-4d47-bb88-e0856c31f9c2" providerId="ADAL" clId="{AD35791C-5E54-2846-B2BE-4A4FC0724A6C}" dt="2024-08-09T04:11:00.387" v="242"/>
            <ac:spMkLst>
              <pc:docMk/>
              <pc:sldMasterMk cId="1595844261" sldId="2147483648"/>
              <pc:sldLayoutMk cId="563599791" sldId="2147483655"/>
              <ac:spMk id="7" creationId="{EF5395EF-E3A1-B430-A7AB-2E862AAF318C}"/>
            </ac:spMkLst>
          </pc:spChg>
          <pc:spChg chg="add mod">
            <ac:chgData name="Safiye Assaly" userId="b4172f02-5d64-4d47-bb88-e0856c31f9c2" providerId="ADAL" clId="{AD35791C-5E54-2846-B2BE-4A4FC0724A6C}" dt="2024-08-09T04:11:00.387" v="242"/>
            <ac:spMkLst>
              <pc:docMk/>
              <pc:sldMasterMk cId="1595844261" sldId="2147483648"/>
              <pc:sldLayoutMk cId="563599791" sldId="2147483655"/>
              <ac:spMk id="8" creationId="{416244D2-8C80-1F3C-38DE-86A0AD498C5F}"/>
            </ac:spMkLst>
          </pc:spChg>
          <pc:graphicFrameChg chg="add mod">
            <ac:chgData name="Safiye Assaly" userId="b4172f02-5d64-4d47-bb88-e0856c31f9c2" providerId="ADAL" clId="{AD35791C-5E54-2846-B2BE-4A4FC0724A6C}" dt="2024-08-09T04:06:03.842" v="177" actId="478"/>
            <ac:graphicFrameMkLst>
              <pc:docMk/>
              <pc:sldMasterMk cId="1595844261" sldId="2147483648"/>
              <pc:sldLayoutMk cId="563599791" sldId="2147483655"/>
              <ac:graphicFrameMk id="5" creationId="{6FCCAECD-625C-1B59-1CD8-06BCF35E2472}"/>
            </ac:graphicFrameMkLst>
          </pc:graphicFrameChg>
          <pc:picChg chg="add del mod">
            <ac:chgData name="Safiye Assaly" userId="b4172f02-5d64-4d47-bb88-e0856c31f9c2" providerId="ADAL" clId="{AD35791C-5E54-2846-B2BE-4A4FC0724A6C}" dt="2024-08-09T04:04:57.659" v="143" actId="478"/>
            <ac:picMkLst>
              <pc:docMk/>
              <pc:sldMasterMk cId="1595844261" sldId="2147483648"/>
              <pc:sldLayoutMk cId="563599791" sldId="2147483655"/>
              <ac:picMk id="9" creationId="{89C34632-50D8-4916-44F2-37F85F14773D}"/>
            </ac:picMkLst>
          </pc:picChg>
        </pc:sldLayoutChg>
        <pc:sldLayoutChg chg="addSp delSp modSp mod">
          <pc:chgData name="Safiye Assaly" userId="b4172f02-5d64-4d47-bb88-e0856c31f9c2" providerId="ADAL" clId="{AD35791C-5E54-2846-B2BE-4A4FC0724A6C}" dt="2024-08-09T04:10:54.159" v="240"/>
          <pc:sldLayoutMkLst>
            <pc:docMk/>
            <pc:sldMasterMk cId="1595844261" sldId="2147483648"/>
            <pc:sldLayoutMk cId="3779658613" sldId="2147483656"/>
          </pc:sldLayoutMkLst>
          <pc:spChg chg="mod">
            <ac:chgData name="Safiye Assaly" userId="b4172f02-5d64-4d47-bb88-e0856c31f9c2" providerId="ADAL" clId="{AD35791C-5E54-2846-B2BE-4A4FC0724A6C}" dt="2024-08-09T04:08:02.158" v="204" actId="20577"/>
            <ac:spMkLst>
              <pc:docMk/>
              <pc:sldMasterMk cId="1595844261" sldId="2147483648"/>
              <pc:sldLayoutMk cId="3779658613" sldId="2147483656"/>
              <ac:spMk id="3" creationId="{3DCA457E-DD0F-456F-A846-9B3FA5686AA2}"/>
            </ac:spMkLst>
          </pc:spChg>
          <pc:spChg chg="del">
            <ac:chgData name="Safiye Assaly" userId="b4172f02-5d64-4d47-bb88-e0856c31f9c2" providerId="ADAL" clId="{AD35791C-5E54-2846-B2BE-4A4FC0724A6C}" dt="2024-08-09T04:10:53.763" v="239" actId="478"/>
            <ac:spMkLst>
              <pc:docMk/>
              <pc:sldMasterMk cId="1595844261" sldId="2147483648"/>
              <pc:sldLayoutMk cId="3779658613" sldId="2147483656"/>
              <ac:spMk id="5" creationId="{09B91F65-941F-4C68-9631-207B892CCE95}"/>
            </ac:spMkLst>
          </pc:spChg>
          <pc:spChg chg="del">
            <ac:chgData name="Safiye Assaly" userId="b4172f02-5d64-4d47-bb88-e0856c31f9c2" providerId="ADAL" clId="{AD35791C-5E54-2846-B2BE-4A4FC0724A6C}" dt="2024-08-09T04:10:53.763" v="239" actId="478"/>
            <ac:spMkLst>
              <pc:docMk/>
              <pc:sldMasterMk cId="1595844261" sldId="2147483648"/>
              <pc:sldLayoutMk cId="3779658613" sldId="2147483656"/>
              <ac:spMk id="6" creationId="{2979EECE-073E-47CE-9AF1-F585FDFB30E6}"/>
            </ac:spMkLst>
          </pc:spChg>
          <pc:spChg chg="del">
            <ac:chgData name="Safiye Assaly" userId="b4172f02-5d64-4d47-bb88-e0856c31f9c2" providerId="ADAL" clId="{AD35791C-5E54-2846-B2BE-4A4FC0724A6C}" dt="2024-08-09T04:10:53.763" v="239" actId="478"/>
            <ac:spMkLst>
              <pc:docMk/>
              <pc:sldMasterMk cId="1595844261" sldId="2147483648"/>
              <pc:sldLayoutMk cId="3779658613" sldId="2147483656"/>
              <ac:spMk id="7" creationId="{C70E3C22-CCEB-41F2-8BBD-9FB139E3C8BD}"/>
            </ac:spMkLst>
          </pc:spChg>
          <pc:spChg chg="add mod">
            <ac:chgData name="Safiye Assaly" userId="b4172f02-5d64-4d47-bb88-e0856c31f9c2" providerId="ADAL" clId="{AD35791C-5E54-2846-B2BE-4A4FC0724A6C}" dt="2024-08-09T04:10:54.159" v="240"/>
            <ac:spMkLst>
              <pc:docMk/>
              <pc:sldMasterMk cId="1595844261" sldId="2147483648"/>
              <pc:sldLayoutMk cId="3779658613" sldId="2147483656"/>
              <ac:spMk id="8" creationId="{BBDB61AC-5738-E443-4C65-1D7B692EF0E9}"/>
            </ac:spMkLst>
          </pc:spChg>
          <pc:spChg chg="add mod">
            <ac:chgData name="Safiye Assaly" userId="b4172f02-5d64-4d47-bb88-e0856c31f9c2" providerId="ADAL" clId="{AD35791C-5E54-2846-B2BE-4A4FC0724A6C}" dt="2024-08-09T04:10:54.159" v="240"/>
            <ac:spMkLst>
              <pc:docMk/>
              <pc:sldMasterMk cId="1595844261" sldId="2147483648"/>
              <pc:sldLayoutMk cId="3779658613" sldId="2147483656"/>
              <ac:spMk id="9" creationId="{0204622D-0556-B6D7-667B-A1C31BFBCB58}"/>
            </ac:spMkLst>
          </pc:spChg>
          <pc:spChg chg="add mod">
            <ac:chgData name="Safiye Assaly" userId="b4172f02-5d64-4d47-bb88-e0856c31f9c2" providerId="ADAL" clId="{AD35791C-5E54-2846-B2BE-4A4FC0724A6C}" dt="2024-08-09T04:10:54.159" v="240"/>
            <ac:spMkLst>
              <pc:docMk/>
              <pc:sldMasterMk cId="1595844261" sldId="2147483648"/>
              <pc:sldLayoutMk cId="3779658613" sldId="2147483656"/>
              <ac:spMk id="10" creationId="{6B329AF0-2871-F101-FC95-0F7716F362B7}"/>
            </ac:spMkLst>
          </pc:spChg>
        </pc:sldLayoutChg>
        <pc:sldLayoutChg chg="addSp delSp modSp mod">
          <pc:chgData name="Safiye Assaly" userId="b4172f02-5d64-4d47-bb88-e0856c31f9c2" providerId="ADAL" clId="{AD35791C-5E54-2846-B2BE-4A4FC0724A6C}" dt="2024-08-09T04:10:47.536" v="238"/>
          <pc:sldLayoutMkLst>
            <pc:docMk/>
            <pc:sldMasterMk cId="1595844261" sldId="2147483648"/>
            <pc:sldLayoutMk cId="3037158729" sldId="2147483657"/>
          </pc:sldLayoutMkLst>
          <pc:spChg chg="del">
            <ac:chgData name="Safiye Assaly" userId="b4172f02-5d64-4d47-bb88-e0856c31f9c2" providerId="ADAL" clId="{AD35791C-5E54-2846-B2BE-4A4FC0724A6C}" dt="2024-08-09T04:10:47.062" v="237" actId="478"/>
            <ac:spMkLst>
              <pc:docMk/>
              <pc:sldMasterMk cId="1595844261" sldId="2147483648"/>
              <pc:sldLayoutMk cId="3037158729" sldId="2147483657"/>
              <ac:spMk id="5" creationId="{6858E5A3-3517-4AE9-BBD8-0B2F8E3A1420}"/>
            </ac:spMkLst>
          </pc:spChg>
          <pc:spChg chg="del">
            <ac:chgData name="Safiye Assaly" userId="b4172f02-5d64-4d47-bb88-e0856c31f9c2" providerId="ADAL" clId="{AD35791C-5E54-2846-B2BE-4A4FC0724A6C}" dt="2024-08-09T04:10:47.062" v="237" actId="478"/>
            <ac:spMkLst>
              <pc:docMk/>
              <pc:sldMasterMk cId="1595844261" sldId="2147483648"/>
              <pc:sldLayoutMk cId="3037158729" sldId="2147483657"/>
              <ac:spMk id="6" creationId="{F8FDA5E6-ADEC-4A7C-9C3E-DBB0EA82B8AF}"/>
            </ac:spMkLst>
          </pc:spChg>
          <pc:spChg chg="del">
            <ac:chgData name="Safiye Assaly" userId="b4172f02-5d64-4d47-bb88-e0856c31f9c2" providerId="ADAL" clId="{AD35791C-5E54-2846-B2BE-4A4FC0724A6C}" dt="2024-08-09T04:10:47.062" v="237" actId="478"/>
            <ac:spMkLst>
              <pc:docMk/>
              <pc:sldMasterMk cId="1595844261" sldId="2147483648"/>
              <pc:sldLayoutMk cId="3037158729" sldId="2147483657"/>
              <ac:spMk id="7" creationId="{4E0F9059-1809-42C8-A9B3-8D9C3FD66E14}"/>
            </ac:spMkLst>
          </pc:spChg>
          <pc:spChg chg="add mod">
            <ac:chgData name="Safiye Assaly" userId="b4172f02-5d64-4d47-bb88-e0856c31f9c2" providerId="ADAL" clId="{AD35791C-5E54-2846-B2BE-4A4FC0724A6C}" dt="2024-08-09T04:10:47.536" v="238"/>
            <ac:spMkLst>
              <pc:docMk/>
              <pc:sldMasterMk cId="1595844261" sldId="2147483648"/>
              <pc:sldLayoutMk cId="3037158729" sldId="2147483657"/>
              <ac:spMk id="8" creationId="{D413456F-DA85-53BC-5A66-9E5A27AC9F70}"/>
            </ac:spMkLst>
          </pc:spChg>
          <pc:spChg chg="add mod">
            <ac:chgData name="Safiye Assaly" userId="b4172f02-5d64-4d47-bb88-e0856c31f9c2" providerId="ADAL" clId="{AD35791C-5E54-2846-B2BE-4A4FC0724A6C}" dt="2024-08-09T04:10:47.536" v="238"/>
            <ac:spMkLst>
              <pc:docMk/>
              <pc:sldMasterMk cId="1595844261" sldId="2147483648"/>
              <pc:sldLayoutMk cId="3037158729" sldId="2147483657"/>
              <ac:spMk id="9" creationId="{1BAA75E0-5B3B-756C-68C3-BAA1683CA1CC}"/>
            </ac:spMkLst>
          </pc:spChg>
          <pc:spChg chg="add mod">
            <ac:chgData name="Safiye Assaly" userId="b4172f02-5d64-4d47-bb88-e0856c31f9c2" providerId="ADAL" clId="{AD35791C-5E54-2846-B2BE-4A4FC0724A6C}" dt="2024-08-09T04:10:47.536" v="238"/>
            <ac:spMkLst>
              <pc:docMk/>
              <pc:sldMasterMk cId="1595844261" sldId="2147483648"/>
              <pc:sldLayoutMk cId="3037158729" sldId="2147483657"/>
              <ac:spMk id="10" creationId="{C25CA38B-D673-7B8D-0D05-EE57DE3649FD}"/>
            </ac:spMkLst>
          </pc:spChg>
        </pc:sldLayoutChg>
        <pc:sldLayoutChg chg="addSp delSp modSp mod">
          <pc:chgData name="Safiye Assaly" userId="b4172f02-5d64-4d47-bb88-e0856c31f9c2" providerId="ADAL" clId="{AD35791C-5E54-2846-B2BE-4A4FC0724A6C}" dt="2024-08-09T04:10:33.447" v="234" actId="1037"/>
          <pc:sldLayoutMkLst>
            <pc:docMk/>
            <pc:sldMasterMk cId="1595844261" sldId="2147483648"/>
            <pc:sldLayoutMk cId="2470314380" sldId="2147483658"/>
          </pc:sldLayoutMkLst>
          <pc:spChg chg="mod">
            <ac:chgData name="Safiye Assaly" userId="b4172f02-5d64-4d47-bb88-e0856c31f9c2" providerId="ADAL" clId="{AD35791C-5E54-2846-B2BE-4A4FC0724A6C}" dt="2024-08-09T04:10:04.382" v="225" actId="14100"/>
            <ac:spMkLst>
              <pc:docMk/>
              <pc:sldMasterMk cId="1595844261" sldId="2147483648"/>
              <pc:sldLayoutMk cId="2470314380" sldId="2147483658"/>
              <ac:spMk id="3" creationId="{6D36D9E8-4F7F-44E6-ABA1-688FC7274158}"/>
            </ac:spMkLst>
          </pc:spChg>
          <pc:spChg chg="del">
            <ac:chgData name="Safiye Assaly" userId="b4172f02-5d64-4d47-bb88-e0856c31f9c2" providerId="ADAL" clId="{AD35791C-5E54-2846-B2BE-4A4FC0724A6C}" dt="2024-08-09T04:10:21.550" v="228" actId="478"/>
            <ac:spMkLst>
              <pc:docMk/>
              <pc:sldMasterMk cId="1595844261" sldId="2147483648"/>
              <pc:sldLayoutMk cId="2470314380" sldId="2147483658"/>
              <ac:spMk id="4" creationId="{8874480A-4776-4C7D-9715-3273B8C195DD}"/>
            </ac:spMkLst>
          </pc:spChg>
          <pc:spChg chg="del">
            <ac:chgData name="Safiye Assaly" userId="b4172f02-5d64-4d47-bb88-e0856c31f9c2" providerId="ADAL" clId="{AD35791C-5E54-2846-B2BE-4A4FC0724A6C}" dt="2024-08-09T04:10:20.483" v="227" actId="478"/>
            <ac:spMkLst>
              <pc:docMk/>
              <pc:sldMasterMk cId="1595844261" sldId="2147483648"/>
              <pc:sldLayoutMk cId="2470314380" sldId="2147483658"/>
              <ac:spMk id="5" creationId="{F65A278C-5BB5-4CFC-BE6F-B8959A811F58}"/>
            </ac:spMkLst>
          </pc:spChg>
          <pc:spChg chg="del">
            <ac:chgData name="Safiye Assaly" userId="b4172f02-5d64-4d47-bb88-e0856c31f9c2" providerId="ADAL" clId="{AD35791C-5E54-2846-B2BE-4A4FC0724A6C}" dt="2024-08-09T04:10:19.437" v="226" actId="478"/>
            <ac:spMkLst>
              <pc:docMk/>
              <pc:sldMasterMk cId="1595844261" sldId="2147483648"/>
              <pc:sldLayoutMk cId="2470314380" sldId="2147483658"/>
              <ac:spMk id="6" creationId="{BA52A068-8D61-459F-BB02-27000F44240A}"/>
            </ac:spMkLst>
          </pc:spChg>
          <pc:spChg chg="add mod">
            <ac:chgData name="Safiye Assaly" userId="b4172f02-5d64-4d47-bb88-e0856c31f9c2" providerId="ADAL" clId="{AD35791C-5E54-2846-B2BE-4A4FC0724A6C}" dt="2024-08-09T04:10:22.450" v="229"/>
            <ac:spMkLst>
              <pc:docMk/>
              <pc:sldMasterMk cId="1595844261" sldId="2147483648"/>
              <pc:sldLayoutMk cId="2470314380" sldId="2147483658"/>
              <ac:spMk id="7" creationId="{B496C05D-2BFB-2AF2-F3BF-E3800016C3E7}"/>
            </ac:spMkLst>
          </pc:spChg>
          <pc:spChg chg="add mod">
            <ac:chgData name="Safiye Assaly" userId="b4172f02-5d64-4d47-bb88-e0856c31f9c2" providerId="ADAL" clId="{AD35791C-5E54-2846-B2BE-4A4FC0724A6C}" dt="2024-08-09T04:10:22.450" v="229"/>
            <ac:spMkLst>
              <pc:docMk/>
              <pc:sldMasterMk cId="1595844261" sldId="2147483648"/>
              <pc:sldLayoutMk cId="2470314380" sldId="2147483658"/>
              <ac:spMk id="8" creationId="{6C9DC8A8-FDBB-1D41-D2C1-C371BCDB241E}"/>
            </ac:spMkLst>
          </pc:spChg>
          <pc:spChg chg="add mod">
            <ac:chgData name="Safiye Assaly" userId="b4172f02-5d64-4d47-bb88-e0856c31f9c2" providerId="ADAL" clId="{AD35791C-5E54-2846-B2BE-4A4FC0724A6C}" dt="2024-08-09T04:10:33.447" v="234" actId="1037"/>
            <ac:spMkLst>
              <pc:docMk/>
              <pc:sldMasterMk cId="1595844261" sldId="2147483648"/>
              <pc:sldLayoutMk cId="2470314380" sldId="2147483658"/>
              <ac:spMk id="9" creationId="{BCD8D472-47B7-A039-2CA1-5C9E1D927D71}"/>
            </ac:spMkLst>
          </pc:spChg>
        </pc:sldLayoutChg>
        <pc:sldLayoutChg chg="addSp delSp modSp mod">
          <pc:chgData name="Safiye Assaly" userId="b4172f02-5d64-4d47-bb88-e0856c31f9c2" providerId="ADAL" clId="{AD35791C-5E54-2846-B2BE-4A4FC0724A6C}" dt="2024-08-09T04:18:45.984" v="267" actId="14100"/>
          <pc:sldLayoutMkLst>
            <pc:docMk/>
            <pc:sldMasterMk cId="1595844261" sldId="2147483648"/>
            <pc:sldLayoutMk cId="2368069789" sldId="2147483659"/>
          </pc:sldLayoutMkLst>
          <pc:spChg chg="mod">
            <ac:chgData name="Safiye Assaly" userId="b4172f02-5d64-4d47-bb88-e0856c31f9c2" providerId="ADAL" clId="{AD35791C-5E54-2846-B2BE-4A4FC0724A6C}" dt="2024-08-09T04:18:45.984" v="267" actId="14100"/>
            <ac:spMkLst>
              <pc:docMk/>
              <pc:sldMasterMk cId="1595844261" sldId="2147483648"/>
              <pc:sldLayoutMk cId="2368069789" sldId="2147483659"/>
              <ac:spMk id="2" creationId="{21C4860F-5BD0-49C7-B1CB-0D6F2197B775}"/>
            </ac:spMkLst>
          </pc:spChg>
          <pc:spChg chg="mod">
            <ac:chgData name="Safiye Assaly" userId="b4172f02-5d64-4d47-bb88-e0856c31f9c2" providerId="ADAL" clId="{AD35791C-5E54-2846-B2BE-4A4FC0724A6C}" dt="2024-08-09T04:08:18.254" v="210" actId="20577"/>
            <ac:spMkLst>
              <pc:docMk/>
              <pc:sldMasterMk cId="1595844261" sldId="2147483648"/>
              <pc:sldLayoutMk cId="2368069789" sldId="2147483659"/>
              <ac:spMk id="3" creationId="{66375B52-01DC-4CDB-B19E-AE1E068C2CA5}"/>
            </ac:spMkLst>
          </pc:spChg>
          <pc:spChg chg="del mod">
            <ac:chgData name="Safiye Assaly" userId="b4172f02-5d64-4d47-bb88-e0856c31f9c2" providerId="ADAL" clId="{AD35791C-5E54-2846-B2BE-4A4FC0724A6C}" dt="2024-08-09T04:10:40.801" v="235" actId="478"/>
            <ac:spMkLst>
              <pc:docMk/>
              <pc:sldMasterMk cId="1595844261" sldId="2147483648"/>
              <pc:sldLayoutMk cId="2368069789" sldId="2147483659"/>
              <ac:spMk id="4" creationId="{001F8C28-E527-4BC6-BB4E-499BF7083141}"/>
            </ac:spMkLst>
          </pc:spChg>
          <pc:spChg chg="del mod">
            <ac:chgData name="Safiye Assaly" userId="b4172f02-5d64-4d47-bb88-e0856c31f9c2" providerId="ADAL" clId="{AD35791C-5E54-2846-B2BE-4A4FC0724A6C}" dt="2024-08-09T04:10:40.801" v="235" actId="478"/>
            <ac:spMkLst>
              <pc:docMk/>
              <pc:sldMasterMk cId="1595844261" sldId="2147483648"/>
              <pc:sldLayoutMk cId="2368069789" sldId="2147483659"/>
              <ac:spMk id="5" creationId="{B67A9577-9EAE-4D48-B0BE-6D27EE7487D0}"/>
            </ac:spMkLst>
          </pc:spChg>
          <pc:spChg chg="del mod">
            <ac:chgData name="Safiye Assaly" userId="b4172f02-5d64-4d47-bb88-e0856c31f9c2" providerId="ADAL" clId="{AD35791C-5E54-2846-B2BE-4A4FC0724A6C}" dt="2024-08-09T04:10:40.801" v="235" actId="478"/>
            <ac:spMkLst>
              <pc:docMk/>
              <pc:sldMasterMk cId="1595844261" sldId="2147483648"/>
              <pc:sldLayoutMk cId="2368069789" sldId="2147483659"/>
              <ac:spMk id="6" creationId="{7BF06C49-7AFB-4D88-8DE4-D4A0CCED9793}"/>
            </ac:spMkLst>
          </pc:spChg>
          <pc:spChg chg="add mod">
            <ac:chgData name="Safiye Assaly" userId="b4172f02-5d64-4d47-bb88-e0856c31f9c2" providerId="ADAL" clId="{AD35791C-5E54-2846-B2BE-4A4FC0724A6C}" dt="2024-08-09T04:10:41.142" v="236"/>
            <ac:spMkLst>
              <pc:docMk/>
              <pc:sldMasterMk cId="1595844261" sldId="2147483648"/>
              <pc:sldLayoutMk cId="2368069789" sldId="2147483659"/>
              <ac:spMk id="7" creationId="{D7B71CC1-8C69-8119-FAA8-1007C80626E9}"/>
            </ac:spMkLst>
          </pc:spChg>
          <pc:spChg chg="add mod">
            <ac:chgData name="Safiye Assaly" userId="b4172f02-5d64-4d47-bb88-e0856c31f9c2" providerId="ADAL" clId="{AD35791C-5E54-2846-B2BE-4A4FC0724A6C}" dt="2024-08-09T04:10:41.142" v="236"/>
            <ac:spMkLst>
              <pc:docMk/>
              <pc:sldMasterMk cId="1595844261" sldId="2147483648"/>
              <pc:sldLayoutMk cId="2368069789" sldId="2147483659"/>
              <ac:spMk id="8" creationId="{0675F7AF-921B-6932-28DC-E38A2FF0D8B6}"/>
            </ac:spMkLst>
          </pc:spChg>
          <pc:spChg chg="add mod">
            <ac:chgData name="Safiye Assaly" userId="b4172f02-5d64-4d47-bb88-e0856c31f9c2" providerId="ADAL" clId="{AD35791C-5E54-2846-B2BE-4A4FC0724A6C}" dt="2024-08-09T04:10:41.142" v="236"/>
            <ac:spMkLst>
              <pc:docMk/>
              <pc:sldMasterMk cId="1595844261" sldId="2147483648"/>
              <pc:sldLayoutMk cId="2368069789" sldId="2147483659"/>
              <ac:spMk id="9" creationId="{5B04B7C3-DE9B-07F3-A474-DDCC3E8B76D9}"/>
            </ac:spMkLst>
          </pc:spChg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8B7F6C-D77F-6D4A-A145-FF0EC2B6B255}" type="doc">
      <dgm:prSet loTypeId="urn:microsoft.com/office/officeart/2005/8/layout/lProcess3" loCatId="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en-GB"/>
        </a:p>
      </dgm:t>
    </dgm:pt>
    <dgm:pt modelId="{10A29CE4-ACAB-1349-BBD6-2BDB08CDAF00}" type="pres">
      <dgm:prSet presAssocID="{708B7F6C-D77F-6D4A-A145-FF0EC2B6B255}" presName="Name0" presStyleCnt="0">
        <dgm:presLayoutVars>
          <dgm:chPref val="3"/>
          <dgm:dir/>
          <dgm:animLvl val="lvl"/>
          <dgm:resizeHandles/>
        </dgm:presLayoutVars>
      </dgm:prSet>
      <dgm:spPr/>
    </dgm:pt>
  </dgm:ptLst>
  <dgm:cxnLst>
    <dgm:cxn modelId="{5A83161E-6163-EF4D-B378-E1D8F055A602}" type="presOf" srcId="{708B7F6C-D77F-6D4A-A145-FF0EC2B6B255}" destId="{10A29CE4-ACAB-1349-BBD6-2BDB08CDAF00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639583-4ABC-4791-8CF0-FBD2DFFAF073}" type="datetimeFigureOut">
              <a:rPr lang="en-AU" smtClean="0"/>
              <a:t>22/8/2024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F82F78-D95E-4C87-A8CC-92ACDAA2966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0085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059BD-6162-44AE-A5A1-4FC4895E1F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5000" b="0" i="0">
                <a:latin typeface="Apex Rounded Medium Italic" pitchFamily="2" charset="77"/>
                <a:ea typeface="Apex Rounded Medium Italic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EDB8D0-878F-443E-8752-06E2BF7B93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Sailec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8052834-3AE3-4850-6CFD-AA48A43F86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021840" y="6356350"/>
            <a:ext cx="155956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Sailec" pitchFamily="2" charset="77"/>
                <a:ea typeface="Apex Rounded Book" pitchFamily="2" charset="77"/>
              </a:defRPr>
            </a:lvl1pPr>
          </a:lstStyle>
          <a:p>
            <a:fld id="{9E6440BE-8BDC-476D-83BD-DAB698F2CF77}" type="datetimeFigureOut">
              <a:rPr lang="en-AU" smtClean="0"/>
              <a:pPr/>
              <a:t>22/8/2024</a:t>
            </a:fld>
            <a:endParaRPr lang="en-AU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F5432DA-54B7-0EDA-121B-5BF4D0FE8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20920" y="6332220"/>
            <a:ext cx="4114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Sailec" pitchFamily="2" charset="77"/>
              </a:defRPr>
            </a:lvl1pPr>
          </a:lstStyle>
          <a:p>
            <a:endParaRPr lang="en-AU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B7B9ECD-8C84-593E-5F32-3E2006AD2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1840" y="6310312"/>
            <a:ext cx="51308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Sailec" pitchFamily="2" charset="77"/>
              </a:defRPr>
            </a:lvl1pPr>
          </a:lstStyle>
          <a:p>
            <a:fld id="{0E63A243-7CE7-4535-A652-79D79B21990C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79030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5B3BC-FD8A-4197-BECC-B3996351B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36D9E8-4F7F-44E6-ABA1-688FC7274158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1825625"/>
            <a:ext cx="8336280" cy="4351338"/>
          </a:xfrm>
        </p:spPr>
        <p:txBody>
          <a:bodyPr vert="eaVert"/>
          <a:lstStyle/>
          <a:p>
            <a:pPr lvl="0"/>
            <a:r>
              <a:rPr lang="en-US"/>
              <a:t> Click to edit Master text styles</a:t>
            </a:r>
          </a:p>
          <a:p>
            <a:pPr lvl="1"/>
            <a:r>
              <a:rPr lang="en-US"/>
              <a:t> Second level</a:t>
            </a:r>
          </a:p>
          <a:p>
            <a:pPr lvl="2"/>
            <a:r>
              <a:rPr lang="en-US"/>
              <a:t> 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496C05D-2BFB-2AF2-F3BF-E3800016C3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021840" y="6356350"/>
            <a:ext cx="155956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Sailec" pitchFamily="2" charset="77"/>
                <a:ea typeface="Apex Rounded Book" pitchFamily="2" charset="77"/>
              </a:defRPr>
            </a:lvl1pPr>
          </a:lstStyle>
          <a:p>
            <a:fld id="{9E6440BE-8BDC-476D-83BD-DAB698F2CF77}" type="datetimeFigureOut">
              <a:rPr lang="en-AU" smtClean="0"/>
              <a:pPr/>
              <a:t>22/8/2024</a:t>
            </a:fld>
            <a:endParaRPr lang="en-AU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C9DC8A8-FDBB-1D41-D2C1-C371BCDB2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20920" y="6332220"/>
            <a:ext cx="4114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Sailec" pitchFamily="2" charset="77"/>
              </a:defRPr>
            </a:lvl1pPr>
          </a:lstStyle>
          <a:p>
            <a:endParaRPr lang="en-AU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CD8D472-47B7-A039-2CA1-5C9E1D927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1840" y="6310312"/>
            <a:ext cx="51308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Sailec" pitchFamily="2" charset="77"/>
              </a:defRPr>
            </a:lvl1pPr>
          </a:lstStyle>
          <a:p>
            <a:fld id="{0E63A243-7CE7-4535-A652-79D79B21990C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70314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C4860F-5BD0-49C7-B1CB-0D6F2197B7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122174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375B52-01DC-4CDB-B19E-AE1E068C2CA5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 Click to edit Master text styles</a:t>
            </a:r>
          </a:p>
          <a:p>
            <a:pPr lvl="1"/>
            <a:r>
              <a:rPr lang="en-US"/>
              <a:t> Second level</a:t>
            </a:r>
          </a:p>
          <a:p>
            <a:pPr lvl="2"/>
            <a:r>
              <a:rPr lang="en-US"/>
              <a:t> 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7B71CC1-8C69-8119-FAA8-1007C80626E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021840" y="6356350"/>
            <a:ext cx="155956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Sailec" pitchFamily="2" charset="77"/>
                <a:ea typeface="Apex Rounded Book" pitchFamily="2" charset="77"/>
              </a:defRPr>
            </a:lvl1pPr>
          </a:lstStyle>
          <a:p>
            <a:fld id="{9E6440BE-8BDC-476D-83BD-DAB698F2CF77}" type="datetimeFigureOut">
              <a:rPr lang="en-AU" smtClean="0"/>
              <a:pPr/>
              <a:t>22/8/2024</a:t>
            </a:fld>
            <a:endParaRPr lang="en-AU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675F7AF-921B-6932-28DC-E38A2FF0D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20920" y="6332220"/>
            <a:ext cx="4114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Sailec" pitchFamily="2" charset="77"/>
              </a:defRPr>
            </a:lvl1pPr>
          </a:lstStyle>
          <a:p>
            <a:endParaRPr lang="en-AU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B04B7C3-DE9B-07F3-A474-DDCC3E8B7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1840" y="6310312"/>
            <a:ext cx="51308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Sailec" pitchFamily="2" charset="77"/>
              </a:defRPr>
            </a:lvl1pPr>
          </a:lstStyle>
          <a:p>
            <a:fld id="{0E63A243-7CE7-4535-A652-79D79B21990C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68069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4405E-2F70-49A0-B703-DBDD9B658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2236F0-DFCC-4233-8C86-5DE4C9C77936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/>
              <a:t> Click to edit Master text styles</a:t>
            </a:r>
          </a:p>
          <a:p>
            <a:pPr lvl="1"/>
            <a:r>
              <a:rPr lang="en-US"/>
              <a:t> Second level</a:t>
            </a:r>
          </a:p>
          <a:p>
            <a:pPr lvl="2"/>
            <a:r>
              <a:rPr lang="en-US"/>
              <a:t> 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73C864A-B131-DFBD-14EB-2F8ACD48219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021840" y="6356350"/>
            <a:ext cx="155956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Sailec" pitchFamily="2" charset="77"/>
                <a:ea typeface="Apex Rounded Book" pitchFamily="2" charset="77"/>
              </a:defRPr>
            </a:lvl1pPr>
          </a:lstStyle>
          <a:p>
            <a:fld id="{9E6440BE-8BDC-476D-83BD-DAB698F2CF77}" type="datetimeFigureOut">
              <a:rPr lang="en-AU" smtClean="0"/>
              <a:pPr/>
              <a:t>22/8/2024</a:t>
            </a:fld>
            <a:endParaRPr lang="en-AU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E64D1AF-EEDE-CB5A-B010-560AAF330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20920" y="6332220"/>
            <a:ext cx="4114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Sailec" pitchFamily="2" charset="77"/>
              </a:defRPr>
            </a:lvl1pPr>
          </a:lstStyle>
          <a:p>
            <a:endParaRPr lang="en-AU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29CB34A-F443-19D8-6413-5DE60A2D2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1840" y="6310312"/>
            <a:ext cx="51308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Sailec" pitchFamily="2" charset="77"/>
              </a:defRPr>
            </a:lvl1pPr>
          </a:lstStyle>
          <a:p>
            <a:fld id="{0E63A243-7CE7-4535-A652-79D79B21990C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45585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599D59-3CDA-42C0-9554-85EECF3F1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5A7A10-F3FA-4C61-839E-CCC10150DF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27187D4-11D6-43AA-225D-4869519378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021840" y="6356350"/>
            <a:ext cx="155956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Sailec" pitchFamily="2" charset="77"/>
                <a:ea typeface="Apex Rounded Book" pitchFamily="2" charset="77"/>
              </a:defRPr>
            </a:lvl1pPr>
          </a:lstStyle>
          <a:p>
            <a:fld id="{9E6440BE-8BDC-476D-83BD-DAB698F2CF77}" type="datetimeFigureOut">
              <a:rPr lang="en-AU" smtClean="0"/>
              <a:pPr/>
              <a:t>22/8/2024</a:t>
            </a:fld>
            <a:endParaRPr lang="en-AU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B8EE318-A72D-DD5F-C33B-D8B67E2B1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20920" y="6332220"/>
            <a:ext cx="4114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Sailec" pitchFamily="2" charset="77"/>
              </a:defRPr>
            </a:lvl1pPr>
          </a:lstStyle>
          <a:p>
            <a:endParaRPr lang="en-AU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9B0E4E2-96ED-BFBE-B087-00B1CF854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1840" y="6310312"/>
            <a:ext cx="51308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Sailec" pitchFamily="2" charset="77"/>
              </a:defRPr>
            </a:lvl1pPr>
          </a:lstStyle>
          <a:p>
            <a:fld id="{0E63A243-7CE7-4535-A652-79D79B21990C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856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B08BC-ACBA-4672-A2CA-B93511E94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>
                <a:latin typeface="Apex Rounded Medium" pitchFamily="2" charset="77"/>
                <a:ea typeface="Apex Rounded Medium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D486A7-A519-4B62-BD27-3F9DADD3731B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 Click to edit Master text styles</a:t>
            </a:r>
          </a:p>
          <a:p>
            <a:pPr lvl="1"/>
            <a:r>
              <a:rPr lang="en-US"/>
              <a:t> 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C500BF-C00B-4727-B901-9EDC32848A0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 Click to edit Master text styles</a:t>
            </a:r>
          </a:p>
          <a:p>
            <a:pPr lvl="1"/>
            <a:r>
              <a:rPr lang="en-US"/>
              <a:t> Second level</a:t>
            </a:r>
          </a:p>
          <a:p>
            <a:pPr lvl="2"/>
            <a:r>
              <a:rPr lang="en-US"/>
              <a:t> 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2F2FE5A-3DCC-8682-7C97-303691541C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021840" y="6356350"/>
            <a:ext cx="155956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Sailec" pitchFamily="2" charset="77"/>
                <a:ea typeface="Apex Rounded Book" pitchFamily="2" charset="77"/>
              </a:defRPr>
            </a:lvl1pPr>
          </a:lstStyle>
          <a:p>
            <a:fld id="{9E6440BE-8BDC-476D-83BD-DAB698F2CF77}" type="datetimeFigureOut">
              <a:rPr lang="en-AU" smtClean="0"/>
              <a:pPr/>
              <a:t>22/8/2024</a:t>
            </a:fld>
            <a:endParaRPr lang="en-AU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BBF9358-7A7C-6AE1-7DF3-1FBF35082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20920" y="6332220"/>
            <a:ext cx="4114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Sailec" pitchFamily="2" charset="77"/>
              </a:defRPr>
            </a:lvl1pPr>
          </a:lstStyle>
          <a:p>
            <a:endParaRPr lang="en-AU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32D62EA-51CE-B81D-DC24-50553C52F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1840" y="6310312"/>
            <a:ext cx="51308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Sailec" pitchFamily="2" charset="77"/>
              </a:defRPr>
            </a:lvl1pPr>
          </a:lstStyle>
          <a:p>
            <a:fld id="{0E63A243-7CE7-4535-A652-79D79B21990C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11793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50F179-AFB6-42D9-8E57-92DBF2796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b="1" i="0">
                <a:latin typeface="Apex Rounded Medium" pitchFamily="2" charset="77"/>
                <a:ea typeface="Apex Rounded Medium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DE3B1B-A906-46AC-87F8-EBF797E2A4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4BF53D-7B71-47C7-B62A-698EFDA0A04F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 Click to edit Master text styles</a:t>
            </a:r>
          </a:p>
          <a:p>
            <a:pPr lvl="1"/>
            <a:r>
              <a:rPr lang="en-US"/>
              <a:t> Second level</a:t>
            </a:r>
          </a:p>
          <a:p>
            <a:pPr lvl="2"/>
            <a:r>
              <a:rPr lang="en-US"/>
              <a:t> 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4B3317-98FE-4004-A781-C12AE9EBCD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DEFE1B-7FF2-4AF4-9C7D-409762056B4C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 Click to edit Master text styles</a:t>
            </a:r>
          </a:p>
          <a:p>
            <a:pPr lvl="1"/>
            <a:r>
              <a:rPr lang="en-US"/>
              <a:t> Second level</a:t>
            </a:r>
          </a:p>
          <a:p>
            <a:pPr lvl="2"/>
            <a:r>
              <a:rPr lang="en-US"/>
              <a:t> 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E94C8107-BF26-A208-D19C-67AB9699E0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021840" y="6356350"/>
            <a:ext cx="155956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Sailec" pitchFamily="2" charset="77"/>
                <a:ea typeface="Apex Rounded Book" pitchFamily="2" charset="77"/>
              </a:defRPr>
            </a:lvl1pPr>
          </a:lstStyle>
          <a:p>
            <a:fld id="{9E6440BE-8BDC-476D-83BD-DAB698F2CF77}" type="datetimeFigureOut">
              <a:rPr lang="en-AU" smtClean="0"/>
              <a:pPr/>
              <a:t>22/8/2024</a:t>
            </a:fld>
            <a:endParaRPr lang="en-AU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40533B09-DBC1-3692-3D3A-6242A2826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20920" y="6332220"/>
            <a:ext cx="4114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Sailec" pitchFamily="2" charset="77"/>
              </a:defRPr>
            </a:lvl1pPr>
          </a:lstStyle>
          <a:p>
            <a:endParaRPr lang="en-AU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FDC97391-700E-C86E-9CDC-77801649B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1840" y="6310312"/>
            <a:ext cx="51308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Sailec" pitchFamily="2" charset="77"/>
              </a:defRPr>
            </a:lvl1pPr>
          </a:lstStyle>
          <a:p>
            <a:fld id="{0E63A243-7CE7-4535-A652-79D79B21990C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45627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B7355-2A25-4D67-8ADC-B2E5511E2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D3FCB20B-6937-884C-D157-5259C447A0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021840" y="6356350"/>
            <a:ext cx="155956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Sailec" pitchFamily="2" charset="77"/>
                <a:ea typeface="Apex Rounded Book" pitchFamily="2" charset="77"/>
              </a:defRPr>
            </a:lvl1pPr>
          </a:lstStyle>
          <a:p>
            <a:fld id="{9E6440BE-8BDC-476D-83BD-DAB698F2CF77}" type="datetimeFigureOut">
              <a:rPr lang="en-AU" smtClean="0"/>
              <a:pPr/>
              <a:t>22/8/2024</a:t>
            </a:fld>
            <a:endParaRPr lang="en-AU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5E0E34E3-8F39-8276-49F3-78653E2C4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20920" y="6332220"/>
            <a:ext cx="4114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Sailec" pitchFamily="2" charset="77"/>
              </a:defRPr>
            </a:lvl1pPr>
          </a:lstStyle>
          <a:p>
            <a:endParaRPr lang="en-AU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E310E99-5313-844F-C432-D146B8FD1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1840" y="6310312"/>
            <a:ext cx="51308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Sailec" pitchFamily="2" charset="77"/>
              </a:defRPr>
            </a:lvl1pPr>
          </a:lstStyle>
          <a:p>
            <a:fld id="{0E63A243-7CE7-4535-A652-79D79B21990C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29657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6FCCAECD-625C-1B59-1CD8-06BCF35E2472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1964212576"/>
              </p:ext>
            </p:extLst>
          </p:nvPr>
        </p:nvGraphicFramePr>
        <p:xfrm>
          <a:off x="-370734" y="1342099"/>
          <a:ext cx="11051704" cy="45916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1D7EFED-1E52-1346-70CB-EA45A0FE72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021840" y="6356350"/>
            <a:ext cx="155956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Sailec" pitchFamily="2" charset="77"/>
                <a:ea typeface="Apex Rounded Book" pitchFamily="2" charset="77"/>
              </a:defRPr>
            </a:lvl1pPr>
          </a:lstStyle>
          <a:p>
            <a:fld id="{9E6440BE-8BDC-476D-83BD-DAB698F2CF77}" type="datetimeFigureOut">
              <a:rPr lang="en-AU" smtClean="0"/>
              <a:pPr/>
              <a:t>22/8/2024</a:t>
            </a:fld>
            <a:endParaRPr lang="en-AU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F5395EF-E3A1-B430-A7AB-2E862AAF31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20920" y="6332220"/>
            <a:ext cx="4114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Sailec" pitchFamily="2" charset="77"/>
              </a:defRPr>
            </a:lvl1pPr>
          </a:lstStyle>
          <a:p>
            <a:endParaRPr lang="en-AU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16244D2-8C80-1F3C-38DE-86A0AD498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1840" y="6310312"/>
            <a:ext cx="51308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Sailec" pitchFamily="2" charset="77"/>
              </a:defRPr>
            </a:lvl1pPr>
          </a:lstStyle>
          <a:p>
            <a:fld id="{0E63A243-7CE7-4535-A652-79D79B21990C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63599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B8E51-278E-4720-84E1-3EA18CE8C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CA457E-DD0F-456F-A846-9B3FA5686AA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 Click to edit Master text styles</a:t>
            </a:r>
          </a:p>
          <a:p>
            <a:pPr lvl="1"/>
            <a:r>
              <a:rPr lang="en-US"/>
              <a:t> Second level</a:t>
            </a:r>
          </a:p>
          <a:p>
            <a:pPr lvl="2"/>
            <a:r>
              <a:rPr lang="en-US"/>
              <a:t> 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 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00224F-9DF3-4CCE-A8DF-049EF9F6B2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BBDB61AC-5738-E443-4C65-1D7B692EF0E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021840" y="6356350"/>
            <a:ext cx="155956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Sailec" pitchFamily="2" charset="77"/>
                <a:ea typeface="Apex Rounded Book" pitchFamily="2" charset="77"/>
              </a:defRPr>
            </a:lvl1pPr>
          </a:lstStyle>
          <a:p>
            <a:fld id="{9E6440BE-8BDC-476D-83BD-DAB698F2CF77}" type="datetimeFigureOut">
              <a:rPr lang="en-AU" smtClean="0"/>
              <a:pPr/>
              <a:t>22/8/2024</a:t>
            </a:fld>
            <a:endParaRPr lang="en-AU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0204622D-0556-B6D7-667B-A1C31BFBC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20920" y="6332220"/>
            <a:ext cx="4114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Sailec" pitchFamily="2" charset="77"/>
              </a:defRPr>
            </a:lvl1pPr>
          </a:lstStyle>
          <a:p>
            <a:endParaRPr lang="en-AU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6B329AF0-2871-F101-FC95-0F7716F36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1840" y="6310312"/>
            <a:ext cx="51308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Sailec" pitchFamily="2" charset="77"/>
              </a:defRPr>
            </a:lvl1pPr>
          </a:lstStyle>
          <a:p>
            <a:fld id="{0E63A243-7CE7-4535-A652-79D79B21990C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79658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CD2A2-8FDA-40BC-80E7-17436209F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9FFB5A-318E-49F1-B5AC-A5F898EEBB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13C710-6A6A-4F4B-9BB7-74618D2DD9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D413456F-DA85-53BC-5A66-9E5A27AC9F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021840" y="6356350"/>
            <a:ext cx="155956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Sailec" pitchFamily="2" charset="77"/>
                <a:ea typeface="Apex Rounded Book" pitchFamily="2" charset="77"/>
              </a:defRPr>
            </a:lvl1pPr>
          </a:lstStyle>
          <a:p>
            <a:fld id="{9E6440BE-8BDC-476D-83BD-DAB698F2CF77}" type="datetimeFigureOut">
              <a:rPr lang="en-AU" smtClean="0"/>
              <a:pPr/>
              <a:t>22/8/2024</a:t>
            </a:fld>
            <a:endParaRPr lang="en-AU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BAA75E0-5B3B-756C-68C3-BAA1683CA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20920" y="6332220"/>
            <a:ext cx="4114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Sailec" pitchFamily="2" charset="77"/>
              </a:defRPr>
            </a:lvl1pPr>
          </a:lstStyle>
          <a:p>
            <a:endParaRPr lang="en-AU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C25CA38B-D673-7B8D-0D05-EE57DE364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1840" y="6310312"/>
            <a:ext cx="51308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Sailec" pitchFamily="2" charset="77"/>
              </a:defRPr>
            </a:lvl1pPr>
          </a:lstStyle>
          <a:p>
            <a:fld id="{0E63A243-7CE7-4535-A652-79D79B21990C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37158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7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colorful hexagons on a black background&#10;&#10;Description automatically generated">
            <a:extLst>
              <a:ext uri="{FF2B5EF4-FFF2-40B4-BE49-F238E27FC236}">
                <a16:creationId xmlns:a16="http://schemas.microsoft.com/office/drawing/2014/main" id="{D2A33220-1022-32D7-2895-1EF3036C19B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4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2320" y="131652"/>
            <a:ext cx="6456680" cy="7304526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01D1F9-E3AA-4792-86CD-5E4346B0F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1C6AA1-0D70-4547-848C-64F3F33945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 Click to edit Master text styles</a:t>
            </a:r>
          </a:p>
          <a:p>
            <a:pPr lvl="1"/>
            <a:r>
              <a:rPr lang="en-US"/>
              <a:t>  Second level</a:t>
            </a:r>
          </a:p>
          <a:p>
            <a:pPr lvl="2"/>
            <a:r>
              <a:rPr lang="en-US"/>
              <a:t> 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CA39E6-0651-4176-9885-749158348F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440BE-8BDC-476D-83BD-DAB698F2CF77}" type="datetimeFigureOut">
              <a:rPr lang="en-AU" smtClean="0"/>
              <a:t>22/8/2024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F4173-C356-4691-B4EA-08171C81EE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F8F657-5DB5-4074-8CB7-B98407ADE6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63A243-7CE7-4535-A652-79D79B21990C}" type="slidenum">
              <a:rPr lang="en-AU" smtClean="0"/>
              <a:t>‹#›</a:t>
            </a:fld>
            <a:endParaRPr lang="en-A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596A575-A54D-4D32-8D1F-B2B816A51132}"/>
              </a:ext>
            </a:extLst>
          </p:cNvPr>
          <p:cNvSpPr/>
          <p:nvPr userDrawn="1"/>
        </p:nvSpPr>
        <p:spPr>
          <a:xfrm>
            <a:off x="0" y="6180083"/>
            <a:ext cx="12192000" cy="677917"/>
          </a:xfrm>
          <a:prstGeom prst="rect">
            <a:avLst/>
          </a:prstGeom>
          <a:solidFill>
            <a:srgbClr val="13A8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highlight>
                <a:srgbClr val="13A89E"/>
              </a:highlight>
            </a:endParaRPr>
          </a:p>
        </p:txBody>
      </p:sp>
      <p:pic>
        <p:nvPicPr>
          <p:cNvPr id="12" name="Picture 11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4CD88BF5-6D5F-826B-274B-EF900BF6D2F7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1901" y="6311900"/>
            <a:ext cx="2247900" cy="414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844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rgbClr val="13A89E"/>
          </a:solidFill>
          <a:latin typeface="Apex Rounded Medium" pitchFamily="2" charset="77"/>
          <a:ea typeface="Apex Rounded Medium" pitchFamily="2" charset="77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Tx/>
        <a:buBlip>
          <a:blip r:embed="rId15"/>
        </a:buBlip>
        <a:defRPr sz="2800" kern="1200">
          <a:solidFill>
            <a:srgbClr val="13A89E"/>
          </a:solidFill>
          <a:latin typeface="Sailec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SzPct val="100000"/>
        <a:buFontTx/>
        <a:buBlip>
          <a:blip r:embed="rId16"/>
        </a:buBlip>
        <a:defRPr sz="2400" kern="1200">
          <a:solidFill>
            <a:schemeClr val="tx1"/>
          </a:solidFill>
          <a:latin typeface="Sailec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SzPct val="100000"/>
        <a:buFontTx/>
        <a:buBlip>
          <a:blip r:embed="rId17"/>
        </a:buBlip>
        <a:defRPr sz="2000" kern="1200">
          <a:solidFill>
            <a:schemeClr val="tx1"/>
          </a:solidFill>
          <a:latin typeface="Sailec" pitchFamily="2" charset="77"/>
          <a:ea typeface="+mn-ea"/>
          <a:cs typeface="+mn-cs"/>
        </a:defRPr>
      </a:lvl3pPr>
      <a:lvl4pPr marL="1657350" indent="-285750" algn="l" defTabSz="914400" rtl="0" eaLnBrk="1" latinLnBrk="0" hangingPunct="1">
        <a:lnSpc>
          <a:spcPct val="90000"/>
        </a:lnSpc>
        <a:spcBef>
          <a:spcPts val="500"/>
        </a:spcBef>
        <a:buSzPct val="100000"/>
        <a:buFontTx/>
        <a:buBlip>
          <a:blip r:embed="rId18"/>
        </a:buBlip>
        <a:defRPr sz="1800" kern="1200">
          <a:solidFill>
            <a:schemeClr val="tx1"/>
          </a:solidFill>
          <a:latin typeface="Sailec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19"/>
        </a:buBlip>
        <a:defRPr sz="1800" kern="1200">
          <a:solidFill>
            <a:schemeClr val="tx1"/>
          </a:solidFill>
          <a:latin typeface="Sailec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F11C619-A732-53D1-4F0B-5B0ECB88BB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13CCA0EB-4DE8-340F-9540-32B6C79C3B2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147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B6AEA63-9D63-6A6A-3C4E-837DEBB9B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6ED9433-7DE2-EF7F-3919-6F330B1546A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E80D2A3-E1FB-CA70-E11F-7ADD5E2DFF6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1128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47d573c-57e9-486c-bfcb-5a113152bb78" xsi:nil="true"/>
    <lcf76f155ced4ddcb4097134ff3c332f xmlns="4456f99b-7f1d-456e-8beb-522c764864d1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BF2AD1087D15D4597CF26DB60F28C09" ma:contentTypeVersion="20" ma:contentTypeDescription="Create a new document." ma:contentTypeScope="" ma:versionID="f4cc87e3294510fa9a82f242da9cc2ba">
  <xsd:schema xmlns:xsd="http://www.w3.org/2001/XMLSchema" xmlns:xs="http://www.w3.org/2001/XMLSchema" xmlns:p="http://schemas.microsoft.com/office/2006/metadata/properties" xmlns:ns2="4456f99b-7f1d-456e-8beb-522c764864d1" xmlns:ns3="447d573c-57e9-486c-bfcb-5a113152bb78" targetNamespace="http://schemas.microsoft.com/office/2006/metadata/properties" ma:root="true" ma:fieldsID="5c53e506eefb54626a0caf881d310f1d" ns2:_="" ns3:_="">
    <xsd:import namespace="4456f99b-7f1d-456e-8beb-522c764864d1"/>
    <xsd:import namespace="447d573c-57e9-486c-bfcb-5a113152bb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3:TaxCatchAll" minOccurs="0"/>
                <xsd:element ref="ns2:MediaServiceLocation" minOccurs="0"/>
                <xsd:element ref="ns2:lcf76f155ced4ddcb4097134ff3c332f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56f99b-7f1d-456e-8beb-522c764864d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bfb1e150-0b38-4098-8011-f2f4d1e444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7d573c-57e9-486c-bfcb-5a113152bb78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64c5c935-b7a4-467e-997b-9e2f61f35991}" ma:internalName="TaxCatchAll" ma:showField="CatchAllData" ma:web="447d573c-57e9-486c-bfcb-5a113152bb7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EBE7ECD-3E8D-446B-B7FE-7F7470C4BB51}">
  <ds:schemaRefs>
    <ds:schemaRef ds:uri="4456f99b-7f1d-456e-8beb-522c764864d1"/>
    <ds:schemaRef ds:uri="http://schemas.microsoft.com/office/2006/metadata/properties"/>
    <ds:schemaRef ds:uri="http://purl.org/dc/elements/1.1/"/>
    <ds:schemaRef ds:uri="http://purl.org/dc/terms/"/>
    <ds:schemaRef ds:uri="447d573c-57e9-486c-bfcb-5a113152bb78"/>
    <ds:schemaRef ds:uri="http://www.w3.org/XML/1998/namespace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291F52D1-DEA1-4729-A9C9-6E5C6D35B1EB}"/>
</file>

<file path=customXml/itemProps3.xml><?xml version="1.0" encoding="utf-8"?>
<ds:datastoreItem xmlns:ds="http://schemas.openxmlformats.org/officeDocument/2006/customXml" ds:itemID="{008A8911-8770-42F7-BF8D-3B2B60077D8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Apex Rounded Medium</vt:lpstr>
      <vt:lpstr>Apex Rounded Medium Italic</vt:lpstr>
      <vt:lpstr>Arial</vt:lpstr>
      <vt:lpstr>Calibri</vt:lpstr>
      <vt:lpstr>Sailec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Kids</dc:title>
  <dc:creator>Jennie Smiedt</dc:creator>
  <cp:lastModifiedBy>Safiye Assaly</cp:lastModifiedBy>
  <cp:revision>2</cp:revision>
  <cp:lastPrinted>2021-12-21T01:25:36Z</cp:lastPrinted>
  <dcterms:created xsi:type="dcterms:W3CDTF">2020-01-08T22:46:33Z</dcterms:created>
  <dcterms:modified xsi:type="dcterms:W3CDTF">2024-08-22T06:22:12Z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lpwstr>82800.0000000000</vt:lpwstr>
  </property>
  <property fmtid="{D5CDD505-2E9C-101B-9397-08002B2CF9AE}" pid="3" name="ContentTypeId">
    <vt:lpwstr>0x0101004BF2AD1087D15D4597CF26DB60F28C09</vt:lpwstr>
  </property>
  <property fmtid="{D5CDD505-2E9C-101B-9397-08002B2CF9AE}" pid="4" name="MediaServiceImageTags">
    <vt:lpwstr/>
  </property>
</Properties>
</file>